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374" r:id="rId2"/>
    <p:sldId id="4373" r:id="rId3"/>
    <p:sldId id="4372" r:id="rId4"/>
    <p:sldId id="4371" r:id="rId5"/>
    <p:sldId id="4370" r:id="rId6"/>
    <p:sldId id="4369" r:id="rId7"/>
    <p:sldId id="4368" r:id="rId8"/>
    <p:sldId id="4367" r:id="rId9"/>
    <p:sldId id="4366" r:id="rId10"/>
    <p:sldId id="4365" r:id="rId11"/>
    <p:sldId id="4364" r:id="rId12"/>
    <p:sldId id="4363" r:id="rId13"/>
    <p:sldId id="3714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8675DE-7A34-4710-9ED4-C589703FA3AA}">
          <p14:sldIdLst>
            <p14:sldId id="4374"/>
            <p14:sldId id="4373"/>
            <p14:sldId id="4372"/>
            <p14:sldId id="4371"/>
            <p14:sldId id="4370"/>
            <p14:sldId id="4369"/>
            <p14:sldId id="4368"/>
            <p14:sldId id="4367"/>
            <p14:sldId id="4366"/>
            <p14:sldId id="4365"/>
            <p14:sldId id="4364"/>
            <p14:sldId id="4363"/>
            <p14:sldId id="371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FF"/>
    <a:srgbClr val="D1D1D1"/>
    <a:srgbClr val="575757"/>
    <a:srgbClr val="0FA7D7"/>
    <a:srgbClr val="27B6D3"/>
    <a:srgbClr val="4472C4"/>
    <a:srgbClr val="0397CA"/>
    <a:srgbClr val="5A9BD5"/>
    <a:srgbClr val="9ED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6400" autoAdjust="0"/>
  </p:normalViewPr>
  <p:slideViewPr>
    <p:cSldViewPr snapToGrid="0">
      <p:cViewPr>
        <p:scale>
          <a:sx n="75" d="100"/>
          <a:sy n="75" d="100"/>
        </p:scale>
        <p:origin x="-576" y="-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bhav Gupta" userId="446529ce-c1b3-404c-9534-f960c97a81d4" providerId="ADAL" clId="{DFEC9FE3-F030-44D2-9166-1577DC41890E}"/>
    <pc:docChg chg="modSld">
      <pc:chgData name="Vaibhav Gupta" userId="446529ce-c1b3-404c-9534-f960c97a81d4" providerId="ADAL" clId="{DFEC9FE3-F030-44D2-9166-1577DC41890E}" dt="2024-07-12T02:56:52.828" v="4" actId="20577"/>
      <pc:docMkLst>
        <pc:docMk/>
      </pc:docMkLst>
      <pc:sldChg chg="modSp mod">
        <pc:chgData name="Vaibhav Gupta" userId="446529ce-c1b3-404c-9534-f960c97a81d4" providerId="ADAL" clId="{DFEC9FE3-F030-44D2-9166-1577DC41890E}" dt="2024-07-12T02:56:52.828" v="4" actId="20577"/>
        <pc:sldMkLst>
          <pc:docMk/>
          <pc:sldMk cId="3156051369" sldId="4324"/>
        </pc:sldMkLst>
        <pc:spChg chg="mod">
          <ac:chgData name="Vaibhav Gupta" userId="446529ce-c1b3-404c-9534-f960c97a81d4" providerId="ADAL" clId="{DFEC9FE3-F030-44D2-9166-1577DC41890E}" dt="2024-07-12T02:56:52.828" v="4" actId="20577"/>
          <ac:spMkLst>
            <pc:docMk/>
            <pc:sldMk cId="3156051369" sldId="4324"/>
            <ac:spMk id="6" creationId="{3B0CF4AB-376D-04B3-696A-F8C70DEC55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114364F-069F-417F-9854-4055A46A5871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7"/>
            <a:ext cx="3169920" cy="48172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7"/>
            <a:ext cx="3169920" cy="48172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124AA69-E2B7-4B7D-9ECD-A1ECE4157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84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E24AD4-F6A5-429A-8E16-A2B2981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0D1464-972A-4D50-8264-28527B502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7" r="12747"/>
          <a:stretch/>
        </p:blipFill>
        <p:spPr>
          <a:xfrm rot="831082">
            <a:off x="8161402" y="3591425"/>
            <a:ext cx="3146683" cy="2810448"/>
          </a:xfrm>
          <a:custGeom>
            <a:avLst/>
            <a:gdLst>
              <a:gd name="connsiteX0" fmla="*/ 0 w 3146683"/>
              <a:gd name="connsiteY0" fmla="*/ 0 h 2810448"/>
              <a:gd name="connsiteX1" fmla="*/ 2569359 w 3146683"/>
              <a:gd name="connsiteY1" fmla="*/ 1 h 2810448"/>
              <a:gd name="connsiteX2" fmla="*/ 3146683 w 3146683"/>
              <a:gd name="connsiteY2" fmla="*/ 2341380 h 2810448"/>
              <a:gd name="connsiteX3" fmla="*/ 1244344 w 3146683"/>
              <a:gd name="connsiteY3" fmla="*/ 2810448 h 2810448"/>
              <a:gd name="connsiteX4" fmla="*/ 0 w 3146683"/>
              <a:gd name="connsiteY4" fmla="*/ 2810448 h 2810448"/>
              <a:gd name="connsiteX5" fmla="*/ 0 w 3146683"/>
              <a:gd name="connsiteY5" fmla="*/ 0 h 281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6683" h="2810448">
                <a:moveTo>
                  <a:pt x="0" y="0"/>
                </a:moveTo>
                <a:lnTo>
                  <a:pt x="2569359" y="1"/>
                </a:lnTo>
                <a:lnTo>
                  <a:pt x="3146683" y="2341380"/>
                </a:lnTo>
                <a:lnTo>
                  <a:pt x="1244344" y="2810448"/>
                </a:lnTo>
                <a:lnTo>
                  <a:pt x="0" y="28104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3F428-83E9-4D98-A882-A14159720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0"/>
          <a:stretch/>
        </p:blipFill>
        <p:spPr>
          <a:xfrm rot="831082">
            <a:off x="-185738" y="2745605"/>
            <a:ext cx="5096365" cy="3594793"/>
          </a:xfrm>
          <a:custGeom>
            <a:avLst/>
            <a:gdLst>
              <a:gd name="connsiteX0" fmla="*/ 1 w 6132338"/>
              <a:gd name="connsiteY0" fmla="*/ 0 h 4080721"/>
              <a:gd name="connsiteX1" fmla="*/ 6132338 w 6132338"/>
              <a:gd name="connsiteY1" fmla="*/ 0 h 4080721"/>
              <a:gd name="connsiteX2" fmla="*/ 6132338 w 6132338"/>
              <a:gd name="connsiteY2" fmla="*/ 2948844 h 4080721"/>
              <a:gd name="connsiteX3" fmla="*/ 1541926 w 6132338"/>
              <a:gd name="connsiteY3" fmla="*/ 4080721 h 4080721"/>
              <a:gd name="connsiteX4" fmla="*/ 936114 w 6132338"/>
              <a:gd name="connsiteY4" fmla="*/ 4080721 h 4080721"/>
              <a:gd name="connsiteX5" fmla="*/ 0 w 6132338"/>
              <a:gd name="connsiteY5" fmla="*/ 284244 h 4080721"/>
              <a:gd name="connsiteX6" fmla="*/ 1 w 6132338"/>
              <a:gd name="connsiteY6" fmla="*/ 0 h 408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2338" h="4080721">
                <a:moveTo>
                  <a:pt x="1" y="0"/>
                </a:moveTo>
                <a:lnTo>
                  <a:pt x="6132338" y="0"/>
                </a:lnTo>
                <a:lnTo>
                  <a:pt x="6132338" y="2948844"/>
                </a:lnTo>
                <a:lnTo>
                  <a:pt x="1541926" y="4080721"/>
                </a:lnTo>
                <a:lnTo>
                  <a:pt x="936114" y="4080721"/>
                </a:lnTo>
                <a:lnTo>
                  <a:pt x="0" y="284244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xmlns="" id="{145F886F-F759-49E3-A27F-B4D36F9C8E35}"/>
              </a:ext>
            </a:extLst>
          </p:cNvPr>
          <p:cNvSpPr/>
          <p:nvPr userDrawn="1"/>
        </p:nvSpPr>
        <p:spPr>
          <a:xfrm>
            <a:off x="5045948" y="5847808"/>
            <a:ext cx="2100110" cy="427844"/>
          </a:xfrm>
          <a:prstGeom prst="roundRect">
            <a:avLst/>
          </a:prstGeom>
          <a:solidFill>
            <a:srgbClr val="143A90"/>
          </a:solidFill>
          <a:ln>
            <a:solidFill>
              <a:srgbClr val="143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4DBEF24-AD16-4ACD-A75E-DDD331791359}"/>
              </a:ext>
            </a:extLst>
          </p:cNvPr>
          <p:cNvSpPr txBox="1">
            <a:spLocks/>
          </p:cNvSpPr>
          <p:nvPr userDrawn="1"/>
        </p:nvSpPr>
        <p:spPr>
          <a:xfrm>
            <a:off x="5045949" y="5847808"/>
            <a:ext cx="2100110" cy="427845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12 July 2024</a:t>
            </a:r>
          </a:p>
        </p:txBody>
      </p:sp>
      <p:pic>
        <p:nvPicPr>
          <p:cNvPr id="12" name="Picture 11" descr="digital-india.jpg">
            <a:extLst>
              <a:ext uri="{FF2B5EF4-FFF2-40B4-BE49-F238E27FC236}">
                <a16:creationId xmlns:a16="http://schemas.microsoft.com/office/drawing/2014/main" xmlns="" id="{1951FF51-2560-462A-8FB5-24496175E2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186048" y="333396"/>
            <a:ext cx="1703294" cy="9095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FD12ABC-7DC9-46DC-B09F-5A6B715AC64F}"/>
              </a:ext>
            </a:extLst>
          </p:cNvPr>
          <p:cNvSpPr/>
          <p:nvPr userDrawn="1"/>
        </p:nvSpPr>
        <p:spPr>
          <a:xfrm>
            <a:off x="456586" y="1537692"/>
            <a:ext cx="10760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Regional Workshop on NSP – OTR module in Chandigarh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organized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7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Ministry of Social Justice &amp; Empowerment</a:t>
            </a:r>
            <a:endParaRPr kumimoji="0" lang="en-US" sz="2000" b="1" i="0" u="none" strike="noStrike" kern="1200" cap="none" spc="7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7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Department Of Social Justice &amp; Empowerment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7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Government of India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9A8CC8-F3A8-42B3-A0B2-36F3AE15FE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424809"/>
            <a:ext cx="2528041" cy="8928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10FB81-0979-4761-B0F1-E4D82136C8A5}"/>
              </a:ext>
            </a:extLst>
          </p:cNvPr>
          <p:cNvSpPr/>
          <p:nvPr userDrawn="1"/>
        </p:nvSpPr>
        <p:spPr>
          <a:xfrm>
            <a:off x="5976518" y="160934"/>
            <a:ext cx="848564" cy="1082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1E9F1B3-AFC1-4F4F-950C-34205E9C793B}"/>
              </a:ext>
            </a:extLst>
          </p:cNvPr>
          <p:cNvCxnSpPr>
            <a:cxnSpLocks/>
          </p:cNvCxnSpPr>
          <p:nvPr userDrawn="1"/>
        </p:nvCxnSpPr>
        <p:spPr>
          <a:xfrm>
            <a:off x="52948" y="3534011"/>
            <a:ext cx="1197136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01198B-866F-485A-9867-9D9C0A36B6C8}"/>
              </a:ext>
            </a:extLst>
          </p:cNvPr>
          <p:cNvGrpSpPr/>
          <p:nvPr userDrawn="1"/>
        </p:nvGrpSpPr>
        <p:grpSpPr>
          <a:xfrm>
            <a:off x="795" y="6444877"/>
            <a:ext cx="12190413" cy="413124"/>
            <a:chOff x="0" y="6649817"/>
            <a:chExt cx="12190413" cy="20818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20BBE11-6760-431B-8AA2-EA73111DE0E8}"/>
                </a:ext>
              </a:extLst>
            </p:cNvPr>
            <p:cNvSpPr/>
            <p:nvPr/>
          </p:nvSpPr>
          <p:spPr>
            <a:xfrm>
              <a:off x="0" y="6649817"/>
              <a:ext cx="12190413" cy="208183"/>
            </a:xfrm>
            <a:prstGeom prst="rect">
              <a:avLst/>
            </a:prstGeom>
            <a:solidFill>
              <a:srgbClr val="36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xmlns="" id="{03B6693B-71E5-4B49-8477-F55C99CD05C2}"/>
                </a:ext>
              </a:extLst>
            </p:cNvPr>
            <p:cNvSpPr/>
            <p:nvPr/>
          </p:nvSpPr>
          <p:spPr>
            <a:xfrm>
              <a:off x="1294606" y="6649817"/>
              <a:ext cx="8915400" cy="208183"/>
            </a:xfrm>
            <a:custGeom>
              <a:avLst/>
              <a:gdLst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7150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601" h="609600">
                  <a:moveTo>
                    <a:pt x="0" y="0"/>
                  </a:moveTo>
                  <a:lnTo>
                    <a:pt x="5715001" y="0"/>
                  </a:lnTo>
                  <a:lnTo>
                    <a:pt x="5943601" y="609600"/>
                  </a:lnTo>
                  <a:lnTo>
                    <a:pt x="28575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xmlns="" id="{9D7F6B64-FC5E-99EC-3170-F48EF56078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97" y="400948"/>
            <a:ext cx="3810000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5B8968-1A7B-E54E-4908-F88371FF958F}"/>
              </a:ext>
            </a:extLst>
          </p:cNvPr>
          <p:cNvSpPr/>
          <p:nvPr userDrawn="1"/>
        </p:nvSpPr>
        <p:spPr>
          <a:xfrm>
            <a:off x="1204603" y="4563491"/>
            <a:ext cx="9264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Informatics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Ministry of Electronics &amp; Information Technology</a:t>
            </a:r>
            <a:endParaRPr kumimoji="0" lang="en-US" sz="2000" b="0" i="0" u="none" strike="noStrike" kern="1200" cap="none" spc="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C85BA8-F6DD-00B6-FC9A-5838695D8AB7}"/>
              </a:ext>
            </a:extLst>
          </p:cNvPr>
          <p:cNvSpPr/>
          <p:nvPr userDrawn="1"/>
        </p:nvSpPr>
        <p:spPr>
          <a:xfrm>
            <a:off x="787842" y="3762355"/>
            <a:ext cx="10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Participating States/UTs: Uttarakhand, Himachal Pradesh, Punjab, Chandigarh, Jammu &amp; Kashmir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627D90B-2E90-7E7B-F478-EFE244928E7E}"/>
              </a:ext>
            </a:extLst>
          </p:cNvPr>
          <p:cNvCxnSpPr/>
          <p:nvPr userDrawn="1"/>
        </p:nvCxnSpPr>
        <p:spPr>
          <a:xfrm>
            <a:off x="-8794" y="1517986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1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9C597-5452-4C89-A833-9221F878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F4583F-67FD-41CE-9D8F-E7E427895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F7AB4-7221-47B4-B855-B7F59DF2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1BC36-D766-4A97-A897-25E964FD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FBC742-9F13-4BDA-86A7-AFD92573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83060-5F32-4536-B493-CC4DDE6B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C18705-9C51-41C9-815A-C5C90607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9C8F10-2A55-4E30-B333-E8B56464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392C2E-DB3E-4113-B5A0-4238F51B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735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2EEDEE-08C7-4D8C-BC0F-B7457446B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17C26E-0F87-454D-83C9-01E2DC495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618D8-C07A-4BF1-ABB8-ECA11646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E2B4B1-FC32-40E8-B50B-AAF76868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0DBD8-3848-46FC-A48E-87D4B7FC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35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25">
            <a:extLst>
              <a:ext uri="{FF2B5EF4-FFF2-40B4-BE49-F238E27FC236}">
                <a16:creationId xmlns:a16="http://schemas.microsoft.com/office/drawing/2014/main" xmlns="" id="{1915CEDE-2F18-44AA-851A-4A6C847815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6F79A328-287B-4CB4-917B-75F1132D4691}"/>
              </a:ext>
            </a:extLst>
          </p:cNvPr>
          <p:cNvSpPr/>
          <p:nvPr userDrawn="1"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458A19F9-C988-4F92-B13D-DF41809F1625}"/>
              </a:ext>
            </a:extLst>
          </p:cNvPr>
          <p:cNvSpPr/>
          <p:nvPr userDrawn="1"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C6E5DB96-6019-4466-9B3F-FA4CFE5AC540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F7D99C-5AA5-4257-AAE0-B5E0BE98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B86E-EA59-476F-96A8-1908FE353CF5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9DF94C-E00A-4051-AEBD-AE1F3751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B8B2E2-E5EB-4FF8-BA89-B69F8353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E5BC-E39D-472A-98F5-7C6864B671A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9FD2534-6EC1-40E8-8473-A1BF24D22701}"/>
              </a:ext>
            </a:extLst>
          </p:cNvPr>
          <p:cNvGrpSpPr/>
          <p:nvPr userDrawn="1"/>
        </p:nvGrpSpPr>
        <p:grpSpPr>
          <a:xfrm>
            <a:off x="1954050" y="755925"/>
            <a:ext cx="7121550" cy="5959200"/>
            <a:chOff x="1954050" y="898800"/>
            <a:chExt cx="7121550" cy="5959200"/>
          </a:xfrm>
        </p:grpSpPr>
        <p:sp>
          <p:nvSpPr>
            <p:cNvPr id="6" name="Google Shape;129;p12">
              <a:extLst>
                <a:ext uri="{FF2B5EF4-FFF2-40B4-BE49-F238E27FC236}">
                  <a16:creationId xmlns:a16="http://schemas.microsoft.com/office/drawing/2014/main" xmlns="" id="{2DBC6DAD-4426-4E83-82BC-90C3FA6D44B2}"/>
                </a:ext>
              </a:extLst>
            </p:cNvPr>
            <p:cNvSpPr/>
            <p:nvPr/>
          </p:nvSpPr>
          <p:spPr>
            <a:xfrm>
              <a:off x="3116400" y="898800"/>
              <a:ext cx="5959200" cy="5959200"/>
            </a:xfrm>
            <a:prstGeom prst="ellipse">
              <a:avLst/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24;p12">
              <a:extLst>
                <a:ext uri="{FF2B5EF4-FFF2-40B4-BE49-F238E27FC236}">
                  <a16:creationId xmlns:a16="http://schemas.microsoft.com/office/drawing/2014/main" xmlns="" id="{B5B985D2-1BC4-436B-94C6-829C7230A9AF}"/>
                </a:ext>
              </a:extLst>
            </p:cNvPr>
            <p:cNvGrpSpPr/>
            <p:nvPr/>
          </p:nvGrpSpPr>
          <p:grpSpPr>
            <a:xfrm>
              <a:off x="1954050" y="1915650"/>
              <a:ext cx="2324700" cy="2324700"/>
              <a:chOff x="-474900" y="321200"/>
              <a:chExt cx="2324700" cy="2324700"/>
            </a:xfrm>
          </p:grpSpPr>
          <p:sp>
            <p:nvSpPr>
              <p:cNvPr id="14" name="Google Shape;125;p12">
                <a:extLst>
                  <a:ext uri="{FF2B5EF4-FFF2-40B4-BE49-F238E27FC236}">
                    <a16:creationId xmlns:a16="http://schemas.microsoft.com/office/drawing/2014/main" xmlns="" id="{D52D79BE-210D-476D-BE2E-4E833B864F9C}"/>
                  </a:ext>
                </a:extLst>
              </p:cNvPr>
              <p:cNvSpPr/>
              <p:nvPr/>
            </p:nvSpPr>
            <p:spPr>
              <a:xfrm>
                <a:off x="-474900" y="321200"/>
                <a:ext cx="2324700" cy="2324700"/>
              </a:xfrm>
              <a:prstGeom prst="ellipse">
                <a:avLst/>
              </a:prstGeom>
              <a:noFill/>
              <a:ln w="9525" cap="flat" cmpd="sng">
                <a:solidFill>
                  <a:srgbClr val="E8E8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6;p12">
                <a:extLst>
                  <a:ext uri="{FF2B5EF4-FFF2-40B4-BE49-F238E27FC236}">
                    <a16:creationId xmlns:a16="http://schemas.microsoft.com/office/drawing/2014/main" xmlns="" id="{FA098733-EC73-40F8-93CE-636E2BD14F72}"/>
                  </a:ext>
                </a:extLst>
              </p:cNvPr>
              <p:cNvSpPr/>
              <p:nvPr/>
            </p:nvSpPr>
            <p:spPr>
              <a:xfrm>
                <a:off x="120725" y="916825"/>
                <a:ext cx="1133400" cy="1133400"/>
              </a:xfrm>
              <a:prstGeom prst="ellipse">
                <a:avLst/>
              </a:prstGeom>
              <a:noFill/>
              <a:ln w="9525" cap="flat" cmpd="sng">
                <a:solidFill>
                  <a:srgbClr val="E8E8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7;p12">
                <a:extLst>
                  <a:ext uri="{FF2B5EF4-FFF2-40B4-BE49-F238E27FC236}">
                    <a16:creationId xmlns:a16="http://schemas.microsoft.com/office/drawing/2014/main" xmlns="" id="{548D39B0-8CC3-415F-B3CB-0E3DE8FB50CF}"/>
                  </a:ext>
                </a:extLst>
              </p:cNvPr>
              <p:cNvSpPr/>
              <p:nvPr/>
            </p:nvSpPr>
            <p:spPr>
              <a:xfrm>
                <a:off x="-137125" y="658975"/>
                <a:ext cx="1649100" cy="1649100"/>
              </a:xfrm>
              <a:prstGeom prst="ellipse">
                <a:avLst/>
              </a:prstGeom>
              <a:noFill/>
              <a:ln w="9525" cap="flat" cmpd="sng">
                <a:solidFill>
                  <a:srgbClr val="E8E8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8;p12">
                <a:extLst>
                  <a:ext uri="{FF2B5EF4-FFF2-40B4-BE49-F238E27FC236}">
                    <a16:creationId xmlns:a16="http://schemas.microsoft.com/office/drawing/2014/main" xmlns="" id="{277A9634-EEEF-4049-BBBF-D5098EF7021D}"/>
                  </a:ext>
                </a:extLst>
              </p:cNvPr>
              <p:cNvSpPr/>
              <p:nvPr/>
            </p:nvSpPr>
            <p:spPr>
              <a:xfrm>
                <a:off x="313650" y="1109750"/>
                <a:ext cx="747600" cy="747600"/>
              </a:xfrm>
              <a:prstGeom prst="ellipse">
                <a:avLst/>
              </a:prstGeom>
              <a:noFill/>
              <a:ln w="9525" cap="flat" cmpd="sng">
                <a:solidFill>
                  <a:srgbClr val="E8E8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25;p36">
              <a:extLst>
                <a:ext uri="{FF2B5EF4-FFF2-40B4-BE49-F238E27FC236}">
                  <a16:creationId xmlns:a16="http://schemas.microsoft.com/office/drawing/2014/main" xmlns="" id="{569BFC44-129F-46C1-A33C-486F1786E61D}"/>
                </a:ext>
              </a:extLst>
            </p:cNvPr>
            <p:cNvSpPr txBox="1">
              <a:spLocks/>
            </p:cNvSpPr>
            <p:nvPr/>
          </p:nvSpPr>
          <p:spPr>
            <a:xfrm>
              <a:off x="3713863" y="2265271"/>
              <a:ext cx="4608000" cy="11598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IN" sz="8000" b="1" dirty="0">
                  <a:latin typeface="Poppins" panose="00000500000000000000" pitchFamily="50" charset="0"/>
                  <a:cs typeface="Poppins" panose="00000500000000000000" pitchFamily="50" charset="0"/>
                </a:rPr>
                <a:t>Thanks!</a:t>
              </a:r>
            </a:p>
          </p:txBody>
        </p:sp>
        <p:grpSp>
          <p:nvGrpSpPr>
            <p:cNvPr id="9" name="Google Shape;158;p15">
              <a:extLst>
                <a:ext uri="{FF2B5EF4-FFF2-40B4-BE49-F238E27FC236}">
                  <a16:creationId xmlns:a16="http://schemas.microsoft.com/office/drawing/2014/main" xmlns="" id="{659A5C97-AC76-4194-9F61-C738166AE842}"/>
                </a:ext>
              </a:extLst>
            </p:cNvPr>
            <p:cNvGrpSpPr/>
            <p:nvPr/>
          </p:nvGrpSpPr>
          <p:grpSpPr>
            <a:xfrm>
              <a:off x="5411712" y="3144764"/>
              <a:ext cx="1212302" cy="1038068"/>
              <a:chOff x="1934025" y="1001650"/>
              <a:chExt cx="415300" cy="355600"/>
            </a:xfrm>
          </p:grpSpPr>
          <p:sp>
            <p:nvSpPr>
              <p:cNvPr id="10" name="Google Shape;159;p15">
                <a:extLst>
                  <a:ext uri="{FF2B5EF4-FFF2-40B4-BE49-F238E27FC236}">
                    <a16:creationId xmlns:a16="http://schemas.microsoft.com/office/drawing/2014/main" xmlns="" id="{D0CC6B4E-ED07-4C03-8C98-80C668DE84CF}"/>
                  </a:ext>
                </a:extLst>
              </p:cNvPr>
              <p:cNvSpPr/>
              <p:nvPr/>
            </p:nvSpPr>
            <p:spPr>
              <a:xfrm>
                <a:off x="1934025" y="1303650"/>
                <a:ext cx="20765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2144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33"/>
                    </a:lnTo>
                    <a:lnTo>
                      <a:pt x="74" y="755"/>
                    </a:lnTo>
                    <a:lnTo>
                      <a:pt x="147" y="853"/>
                    </a:lnTo>
                    <a:lnTo>
                      <a:pt x="245" y="950"/>
                    </a:lnTo>
                    <a:lnTo>
                      <a:pt x="245" y="950"/>
                    </a:lnTo>
                    <a:lnTo>
                      <a:pt x="391" y="1023"/>
                    </a:lnTo>
                    <a:lnTo>
                      <a:pt x="561" y="1047"/>
                    </a:lnTo>
                    <a:lnTo>
                      <a:pt x="561" y="1047"/>
                    </a:lnTo>
                    <a:lnTo>
                      <a:pt x="732" y="1023"/>
                    </a:lnTo>
                    <a:lnTo>
                      <a:pt x="732" y="1023"/>
                    </a:lnTo>
                    <a:lnTo>
                      <a:pt x="1292" y="853"/>
                    </a:lnTo>
                    <a:lnTo>
                      <a:pt x="1657" y="780"/>
                    </a:lnTo>
                    <a:lnTo>
                      <a:pt x="2071" y="682"/>
                    </a:lnTo>
                    <a:lnTo>
                      <a:pt x="2534" y="609"/>
                    </a:lnTo>
                    <a:lnTo>
                      <a:pt x="3021" y="560"/>
                    </a:lnTo>
                    <a:lnTo>
                      <a:pt x="3581" y="512"/>
                    </a:lnTo>
                    <a:lnTo>
                      <a:pt x="4166" y="487"/>
                    </a:lnTo>
                    <a:lnTo>
                      <a:pt x="4166" y="487"/>
                    </a:lnTo>
                    <a:lnTo>
                      <a:pt x="4604" y="512"/>
                    </a:lnTo>
                    <a:lnTo>
                      <a:pt x="5018" y="536"/>
                    </a:lnTo>
                    <a:lnTo>
                      <a:pt x="5408" y="609"/>
                    </a:lnTo>
                    <a:lnTo>
                      <a:pt x="5773" y="682"/>
                    </a:lnTo>
                    <a:lnTo>
                      <a:pt x="6114" y="780"/>
                    </a:lnTo>
                    <a:lnTo>
                      <a:pt x="6431" y="877"/>
                    </a:lnTo>
                    <a:lnTo>
                      <a:pt x="6699" y="999"/>
                    </a:lnTo>
                    <a:lnTo>
                      <a:pt x="6966" y="1120"/>
                    </a:lnTo>
                    <a:lnTo>
                      <a:pt x="7186" y="1242"/>
                    </a:lnTo>
                    <a:lnTo>
                      <a:pt x="7405" y="1388"/>
                    </a:lnTo>
                    <a:lnTo>
                      <a:pt x="7770" y="1656"/>
                    </a:lnTo>
                    <a:lnTo>
                      <a:pt x="8062" y="1924"/>
                    </a:lnTo>
                    <a:lnTo>
                      <a:pt x="8306" y="2143"/>
                    </a:lnTo>
                  </a:path>
                </a:pathLst>
              </a:custGeom>
              <a:noFill/>
              <a:ln w="9525" cap="rnd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0;p15">
                <a:extLst>
                  <a:ext uri="{FF2B5EF4-FFF2-40B4-BE49-F238E27FC236}">
                    <a16:creationId xmlns:a16="http://schemas.microsoft.com/office/drawing/2014/main" xmlns="" id="{1CA3DF21-AA1D-46A2-9A89-0788A0D69A56}"/>
                  </a:ext>
                </a:extLst>
              </p:cNvPr>
              <p:cNvSpPr/>
              <p:nvPr/>
            </p:nvSpPr>
            <p:spPr>
              <a:xfrm>
                <a:off x="2141650" y="1303650"/>
                <a:ext cx="20767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2144" fill="none" extrusionOk="0">
                    <a:moveTo>
                      <a:pt x="1" y="2143"/>
                    </a:moveTo>
                    <a:lnTo>
                      <a:pt x="1" y="2143"/>
                    </a:lnTo>
                    <a:lnTo>
                      <a:pt x="245" y="1924"/>
                    </a:lnTo>
                    <a:lnTo>
                      <a:pt x="537" y="1656"/>
                    </a:lnTo>
                    <a:lnTo>
                      <a:pt x="902" y="1388"/>
                    </a:lnTo>
                    <a:lnTo>
                      <a:pt x="1121" y="1242"/>
                    </a:lnTo>
                    <a:lnTo>
                      <a:pt x="1341" y="1120"/>
                    </a:lnTo>
                    <a:lnTo>
                      <a:pt x="1608" y="999"/>
                    </a:lnTo>
                    <a:lnTo>
                      <a:pt x="1876" y="877"/>
                    </a:lnTo>
                    <a:lnTo>
                      <a:pt x="2193" y="780"/>
                    </a:lnTo>
                    <a:lnTo>
                      <a:pt x="2534" y="682"/>
                    </a:lnTo>
                    <a:lnTo>
                      <a:pt x="2899" y="609"/>
                    </a:lnTo>
                    <a:lnTo>
                      <a:pt x="3289" y="536"/>
                    </a:lnTo>
                    <a:lnTo>
                      <a:pt x="3703" y="512"/>
                    </a:lnTo>
                    <a:lnTo>
                      <a:pt x="4141" y="487"/>
                    </a:lnTo>
                    <a:lnTo>
                      <a:pt x="4141" y="487"/>
                    </a:lnTo>
                    <a:lnTo>
                      <a:pt x="4726" y="512"/>
                    </a:lnTo>
                    <a:lnTo>
                      <a:pt x="5286" y="560"/>
                    </a:lnTo>
                    <a:lnTo>
                      <a:pt x="5773" y="609"/>
                    </a:lnTo>
                    <a:lnTo>
                      <a:pt x="6236" y="682"/>
                    </a:lnTo>
                    <a:lnTo>
                      <a:pt x="6650" y="780"/>
                    </a:lnTo>
                    <a:lnTo>
                      <a:pt x="7015" y="853"/>
                    </a:lnTo>
                    <a:lnTo>
                      <a:pt x="7575" y="1023"/>
                    </a:lnTo>
                    <a:lnTo>
                      <a:pt x="7575" y="1023"/>
                    </a:lnTo>
                    <a:lnTo>
                      <a:pt x="7746" y="1047"/>
                    </a:lnTo>
                    <a:lnTo>
                      <a:pt x="7746" y="1047"/>
                    </a:lnTo>
                    <a:lnTo>
                      <a:pt x="7916" y="1023"/>
                    </a:lnTo>
                    <a:lnTo>
                      <a:pt x="8062" y="950"/>
                    </a:lnTo>
                    <a:lnTo>
                      <a:pt x="8062" y="950"/>
                    </a:lnTo>
                    <a:lnTo>
                      <a:pt x="8160" y="853"/>
                    </a:lnTo>
                    <a:lnTo>
                      <a:pt x="8233" y="755"/>
                    </a:lnTo>
                    <a:lnTo>
                      <a:pt x="8282" y="633"/>
                    </a:lnTo>
                    <a:lnTo>
                      <a:pt x="8306" y="487"/>
                    </a:lnTo>
                    <a:lnTo>
                      <a:pt x="8306" y="0"/>
                    </a:lnTo>
                  </a:path>
                </a:pathLst>
              </a:custGeom>
              <a:noFill/>
              <a:ln w="9525" cap="rnd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1;p15">
                <a:extLst>
                  <a:ext uri="{FF2B5EF4-FFF2-40B4-BE49-F238E27FC236}">
                    <a16:creationId xmlns:a16="http://schemas.microsoft.com/office/drawing/2014/main" xmlns="" id="{60C952FD-8FC1-48A5-BE41-EF7675632A8C}"/>
                  </a:ext>
                </a:extLst>
              </p:cNvPr>
              <p:cNvSpPr/>
              <p:nvPr/>
            </p:nvSpPr>
            <p:spPr>
              <a:xfrm>
                <a:off x="1934025" y="1001650"/>
                <a:ext cx="207650" cy="33125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3250" fill="none" extrusionOk="0">
                    <a:moveTo>
                      <a:pt x="8306" y="2192"/>
                    </a:moveTo>
                    <a:lnTo>
                      <a:pt x="8306" y="13249"/>
                    </a:lnTo>
                    <a:lnTo>
                      <a:pt x="8306" y="13249"/>
                    </a:lnTo>
                    <a:lnTo>
                      <a:pt x="8062" y="13030"/>
                    </a:lnTo>
                    <a:lnTo>
                      <a:pt x="7770" y="12762"/>
                    </a:lnTo>
                    <a:lnTo>
                      <a:pt x="7405" y="12494"/>
                    </a:lnTo>
                    <a:lnTo>
                      <a:pt x="7186" y="12348"/>
                    </a:lnTo>
                    <a:lnTo>
                      <a:pt x="6966" y="12226"/>
                    </a:lnTo>
                    <a:lnTo>
                      <a:pt x="6699" y="12105"/>
                    </a:lnTo>
                    <a:lnTo>
                      <a:pt x="6431" y="11983"/>
                    </a:lnTo>
                    <a:lnTo>
                      <a:pt x="6114" y="11885"/>
                    </a:lnTo>
                    <a:lnTo>
                      <a:pt x="5773" y="11788"/>
                    </a:lnTo>
                    <a:lnTo>
                      <a:pt x="5408" y="11715"/>
                    </a:lnTo>
                    <a:lnTo>
                      <a:pt x="5018" y="11642"/>
                    </a:lnTo>
                    <a:lnTo>
                      <a:pt x="4604" y="11617"/>
                    </a:lnTo>
                    <a:lnTo>
                      <a:pt x="4166" y="11593"/>
                    </a:lnTo>
                    <a:lnTo>
                      <a:pt x="4166" y="11593"/>
                    </a:lnTo>
                    <a:lnTo>
                      <a:pt x="3581" y="11617"/>
                    </a:lnTo>
                    <a:lnTo>
                      <a:pt x="3021" y="11666"/>
                    </a:lnTo>
                    <a:lnTo>
                      <a:pt x="2534" y="11715"/>
                    </a:lnTo>
                    <a:lnTo>
                      <a:pt x="2071" y="11788"/>
                    </a:lnTo>
                    <a:lnTo>
                      <a:pt x="1657" y="11885"/>
                    </a:lnTo>
                    <a:lnTo>
                      <a:pt x="1292" y="11958"/>
                    </a:lnTo>
                    <a:lnTo>
                      <a:pt x="732" y="12129"/>
                    </a:lnTo>
                    <a:lnTo>
                      <a:pt x="732" y="12129"/>
                    </a:lnTo>
                    <a:lnTo>
                      <a:pt x="561" y="12153"/>
                    </a:lnTo>
                    <a:lnTo>
                      <a:pt x="561" y="12153"/>
                    </a:lnTo>
                    <a:lnTo>
                      <a:pt x="391" y="12129"/>
                    </a:lnTo>
                    <a:lnTo>
                      <a:pt x="245" y="12056"/>
                    </a:lnTo>
                    <a:lnTo>
                      <a:pt x="245" y="12056"/>
                    </a:lnTo>
                    <a:lnTo>
                      <a:pt x="147" y="11958"/>
                    </a:lnTo>
                    <a:lnTo>
                      <a:pt x="74" y="11861"/>
                    </a:lnTo>
                    <a:lnTo>
                      <a:pt x="25" y="11739"/>
                    </a:lnTo>
                    <a:lnTo>
                      <a:pt x="1" y="11593"/>
                    </a:lnTo>
                    <a:lnTo>
                      <a:pt x="1" y="1656"/>
                    </a:lnTo>
                    <a:lnTo>
                      <a:pt x="1" y="1656"/>
                    </a:lnTo>
                    <a:lnTo>
                      <a:pt x="25" y="1534"/>
                    </a:lnTo>
                    <a:lnTo>
                      <a:pt x="50" y="1437"/>
                    </a:lnTo>
                    <a:lnTo>
                      <a:pt x="123" y="1315"/>
                    </a:lnTo>
                    <a:lnTo>
                      <a:pt x="196" y="1242"/>
                    </a:lnTo>
                    <a:lnTo>
                      <a:pt x="196" y="1242"/>
                    </a:lnTo>
                    <a:lnTo>
                      <a:pt x="342" y="1120"/>
                    </a:lnTo>
                    <a:lnTo>
                      <a:pt x="512" y="974"/>
                    </a:lnTo>
                    <a:lnTo>
                      <a:pt x="926" y="755"/>
                    </a:lnTo>
                    <a:lnTo>
                      <a:pt x="1389" y="536"/>
                    </a:lnTo>
                    <a:lnTo>
                      <a:pt x="1901" y="341"/>
                    </a:lnTo>
                    <a:lnTo>
                      <a:pt x="2461" y="195"/>
                    </a:lnTo>
                    <a:lnTo>
                      <a:pt x="3021" y="73"/>
                    </a:lnTo>
                    <a:lnTo>
                      <a:pt x="3581" y="24"/>
                    </a:lnTo>
                    <a:lnTo>
                      <a:pt x="4166" y="0"/>
                    </a:lnTo>
                    <a:lnTo>
                      <a:pt x="4166" y="0"/>
                    </a:lnTo>
                    <a:lnTo>
                      <a:pt x="4531" y="0"/>
                    </a:lnTo>
                    <a:lnTo>
                      <a:pt x="4872" y="49"/>
                    </a:lnTo>
                    <a:lnTo>
                      <a:pt x="5213" y="98"/>
                    </a:lnTo>
                    <a:lnTo>
                      <a:pt x="5530" y="171"/>
                    </a:lnTo>
                    <a:lnTo>
                      <a:pt x="5822" y="268"/>
                    </a:lnTo>
                    <a:lnTo>
                      <a:pt x="6114" y="365"/>
                    </a:lnTo>
                    <a:lnTo>
                      <a:pt x="6358" y="487"/>
                    </a:lnTo>
                    <a:lnTo>
                      <a:pt x="6626" y="609"/>
                    </a:lnTo>
                    <a:lnTo>
                      <a:pt x="7064" y="901"/>
                    </a:lnTo>
                    <a:lnTo>
                      <a:pt x="7429" y="1169"/>
                    </a:lnTo>
                    <a:lnTo>
                      <a:pt x="7746" y="1437"/>
                    </a:lnTo>
                    <a:lnTo>
                      <a:pt x="8014" y="1681"/>
                    </a:lnTo>
                    <a:lnTo>
                      <a:pt x="8014" y="1681"/>
                    </a:lnTo>
                    <a:lnTo>
                      <a:pt x="8136" y="1802"/>
                    </a:lnTo>
                    <a:lnTo>
                      <a:pt x="8136" y="1802"/>
                    </a:lnTo>
                    <a:lnTo>
                      <a:pt x="8209" y="1875"/>
                    </a:lnTo>
                    <a:lnTo>
                      <a:pt x="8257" y="1973"/>
                    </a:lnTo>
                    <a:lnTo>
                      <a:pt x="8306" y="2095"/>
                    </a:lnTo>
                    <a:lnTo>
                      <a:pt x="8306" y="2192"/>
                    </a:lnTo>
                    <a:lnTo>
                      <a:pt x="8306" y="2192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2;p15">
                <a:extLst>
                  <a:ext uri="{FF2B5EF4-FFF2-40B4-BE49-F238E27FC236}">
                    <a16:creationId xmlns:a16="http://schemas.microsoft.com/office/drawing/2014/main" xmlns="" id="{A17353B2-4C35-4A3B-BA9A-D8E1D2C17C77}"/>
                  </a:ext>
                </a:extLst>
              </p:cNvPr>
              <p:cNvSpPr/>
              <p:nvPr/>
            </p:nvSpPr>
            <p:spPr>
              <a:xfrm>
                <a:off x="2141650" y="1001650"/>
                <a:ext cx="207675" cy="331250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13250" fill="none" extrusionOk="0">
                    <a:moveTo>
                      <a:pt x="1" y="2192"/>
                    </a:moveTo>
                    <a:lnTo>
                      <a:pt x="1" y="13249"/>
                    </a:lnTo>
                    <a:lnTo>
                      <a:pt x="1" y="13249"/>
                    </a:lnTo>
                    <a:lnTo>
                      <a:pt x="245" y="13030"/>
                    </a:lnTo>
                    <a:lnTo>
                      <a:pt x="537" y="12762"/>
                    </a:lnTo>
                    <a:lnTo>
                      <a:pt x="902" y="12494"/>
                    </a:lnTo>
                    <a:lnTo>
                      <a:pt x="1121" y="12348"/>
                    </a:lnTo>
                    <a:lnTo>
                      <a:pt x="1341" y="12226"/>
                    </a:lnTo>
                    <a:lnTo>
                      <a:pt x="1608" y="12105"/>
                    </a:lnTo>
                    <a:lnTo>
                      <a:pt x="1876" y="11983"/>
                    </a:lnTo>
                    <a:lnTo>
                      <a:pt x="2193" y="11885"/>
                    </a:lnTo>
                    <a:lnTo>
                      <a:pt x="2534" y="11788"/>
                    </a:lnTo>
                    <a:lnTo>
                      <a:pt x="2899" y="11715"/>
                    </a:lnTo>
                    <a:lnTo>
                      <a:pt x="3289" y="11642"/>
                    </a:lnTo>
                    <a:lnTo>
                      <a:pt x="3703" y="11617"/>
                    </a:lnTo>
                    <a:lnTo>
                      <a:pt x="4141" y="11593"/>
                    </a:lnTo>
                    <a:lnTo>
                      <a:pt x="4141" y="11593"/>
                    </a:lnTo>
                    <a:lnTo>
                      <a:pt x="4726" y="11617"/>
                    </a:lnTo>
                    <a:lnTo>
                      <a:pt x="5286" y="11666"/>
                    </a:lnTo>
                    <a:lnTo>
                      <a:pt x="5773" y="11715"/>
                    </a:lnTo>
                    <a:lnTo>
                      <a:pt x="6236" y="11788"/>
                    </a:lnTo>
                    <a:lnTo>
                      <a:pt x="6650" y="11885"/>
                    </a:lnTo>
                    <a:lnTo>
                      <a:pt x="7015" y="11958"/>
                    </a:lnTo>
                    <a:lnTo>
                      <a:pt x="7575" y="12129"/>
                    </a:lnTo>
                    <a:lnTo>
                      <a:pt x="7575" y="12129"/>
                    </a:lnTo>
                    <a:lnTo>
                      <a:pt x="7746" y="12153"/>
                    </a:lnTo>
                    <a:lnTo>
                      <a:pt x="7746" y="12153"/>
                    </a:lnTo>
                    <a:lnTo>
                      <a:pt x="7916" y="12129"/>
                    </a:lnTo>
                    <a:lnTo>
                      <a:pt x="8062" y="12056"/>
                    </a:lnTo>
                    <a:lnTo>
                      <a:pt x="8062" y="12056"/>
                    </a:lnTo>
                    <a:lnTo>
                      <a:pt x="8160" y="11958"/>
                    </a:lnTo>
                    <a:lnTo>
                      <a:pt x="8233" y="11861"/>
                    </a:lnTo>
                    <a:lnTo>
                      <a:pt x="8282" y="11739"/>
                    </a:lnTo>
                    <a:lnTo>
                      <a:pt x="8306" y="11593"/>
                    </a:lnTo>
                    <a:lnTo>
                      <a:pt x="8306" y="1656"/>
                    </a:lnTo>
                    <a:lnTo>
                      <a:pt x="8306" y="1656"/>
                    </a:lnTo>
                    <a:lnTo>
                      <a:pt x="8282" y="1534"/>
                    </a:lnTo>
                    <a:lnTo>
                      <a:pt x="8257" y="1437"/>
                    </a:lnTo>
                    <a:lnTo>
                      <a:pt x="8184" y="1315"/>
                    </a:lnTo>
                    <a:lnTo>
                      <a:pt x="8111" y="1242"/>
                    </a:lnTo>
                    <a:lnTo>
                      <a:pt x="8111" y="1242"/>
                    </a:lnTo>
                    <a:lnTo>
                      <a:pt x="7965" y="1120"/>
                    </a:lnTo>
                    <a:lnTo>
                      <a:pt x="7795" y="974"/>
                    </a:lnTo>
                    <a:lnTo>
                      <a:pt x="7381" y="755"/>
                    </a:lnTo>
                    <a:lnTo>
                      <a:pt x="6918" y="536"/>
                    </a:lnTo>
                    <a:lnTo>
                      <a:pt x="6406" y="341"/>
                    </a:lnTo>
                    <a:lnTo>
                      <a:pt x="5846" y="195"/>
                    </a:lnTo>
                    <a:lnTo>
                      <a:pt x="5286" y="73"/>
                    </a:lnTo>
                    <a:lnTo>
                      <a:pt x="4726" y="24"/>
                    </a:lnTo>
                    <a:lnTo>
                      <a:pt x="4141" y="0"/>
                    </a:lnTo>
                    <a:lnTo>
                      <a:pt x="4141" y="0"/>
                    </a:lnTo>
                    <a:lnTo>
                      <a:pt x="3776" y="0"/>
                    </a:lnTo>
                    <a:lnTo>
                      <a:pt x="3435" y="49"/>
                    </a:lnTo>
                    <a:lnTo>
                      <a:pt x="3094" y="98"/>
                    </a:lnTo>
                    <a:lnTo>
                      <a:pt x="2777" y="171"/>
                    </a:lnTo>
                    <a:lnTo>
                      <a:pt x="2485" y="268"/>
                    </a:lnTo>
                    <a:lnTo>
                      <a:pt x="2193" y="365"/>
                    </a:lnTo>
                    <a:lnTo>
                      <a:pt x="1949" y="487"/>
                    </a:lnTo>
                    <a:lnTo>
                      <a:pt x="1681" y="609"/>
                    </a:lnTo>
                    <a:lnTo>
                      <a:pt x="1243" y="901"/>
                    </a:lnTo>
                    <a:lnTo>
                      <a:pt x="878" y="1169"/>
                    </a:lnTo>
                    <a:lnTo>
                      <a:pt x="561" y="1437"/>
                    </a:lnTo>
                    <a:lnTo>
                      <a:pt x="293" y="1681"/>
                    </a:lnTo>
                    <a:lnTo>
                      <a:pt x="293" y="1681"/>
                    </a:lnTo>
                    <a:lnTo>
                      <a:pt x="171" y="1802"/>
                    </a:lnTo>
                    <a:lnTo>
                      <a:pt x="171" y="1802"/>
                    </a:lnTo>
                    <a:lnTo>
                      <a:pt x="98" y="1875"/>
                    </a:lnTo>
                    <a:lnTo>
                      <a:pt x="50" y="1973"/>
                    </a:lnTo>
                    <a:lnTo>
                      <a:pt x="1" y="2095"/>
                    </a:lnTo>
                    <a:lnTo>
                      <a:pt x="1" y="2192"/>
                    </a:lnTo>
                    <a:lnTo>
                      <a:pt x="1" y="2192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85709E1-3578-4AAD-8BC5-133F0D1BB377}"/>
              </a:ext>
            </a:extLst>
          </p:cNvPr>
          <p:cNvSpPr txBox="1">
            <a:spLocks/>
          </p:cNvSpPr>
          <p:nvPr userDrawn="1"/>
        </p:nvSpPr>
        <p:spPr>
          <a:xfrm>
            <a:off x="609600" y="201600"/>
            <a:ext cx="10972800" cy="4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NSP Prelude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54B6B57-0B28-4666-BC6F-852EB5677D05}"/>
              </a:ext>
            </a:extLst>
          </p:cNvPr>
          <p:cNvSpPr/>
          <p:nvPr userDrawn="1"/>
        </p:nvSpPr>
        <p:spPr>
          <a:xfrm>
            <a:off x="795" y="0"/>
            <a:ext cx="12190413" cy="609600"/>
          </a:xfrm>
          <a:prstGeom prst="rect">
            <a:avLst/>
          </a:prstGeom>
          <a:solidFill>
            <a:srgbClr val="27B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CA56879D-251C-411B-B29F-0C3548CDFBB6}"/>
              </a:ext>
            </a:extLst>
          </p:cNvPr>
          <p:cNvSpPr/>
          <p:nvPr userDrawn="1"/>
        </p:nvSpPr>
        <p:spPr>
          <a:xfrm>
            <a:off x="2362201" y="0"/>
            <a:ext cx="7253643" cy="609600"/>
          </a:xfrm>
          <a:custGeom>
            <a:avLst/>
            <a:gdLst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7150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1" h="609600">
                <a:moveTo>
                  <a:pt x="0" y="0"/>
                </a:moveTo>
                <a:lnTo>
                  <a:pt x="5715001" y="0"/>
                </a:lnTo>
                <a:lnTo>
                  <a:pt x="5943601" y="609600"/>
                </a:lnTo>
                <a:lnTo>
                  <a:pt x="28575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94C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6B88B3A6-CF11-41C6-BE8B-45DEA0AD3A47}"/>
              </a:ext>
            </a:extLst>
          </p:cNvPr>
          <p:cNvSpPr/>
          <p:nvPr userDrawn="1"/>
        </p:nvSpPr>
        <p:spPr>
          <a:xfrm>
            <a:off x="2528455" y="0"/>
            <a:ext cx="7253643" cy="609600"/>
          </a:xfrm>
          <a:custGeom>
            <a:avLst/>
            <a:gdLst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7150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1" h="609600">
                <a:moveTo>
                  <a:pt x="0" y="0"/>
                </a:moveTo>
                <a:lnTo>
                  <a:pt x="5715001" y="0"/>
                </a:lnTo>
                <a:lnTo>
                  <a:pt x="5943601" y="609600"/>
                </a:lnTo>
                <a:lnTo>
                  <a:pt x="28575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94C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AC14ED8-8795-4FF9-ADA3-00E3212CF789}"/>
              </a:ext>
            </a:extLst>
          </p:cNvPr>
          <p:cNvGrpSpPr/>
          <p:nvPr userDrawn="1"/>
        </p:nvGrpSpPr>
        <p:grpSpPr>
          <a:xfrm>
            <a:off x="381000" y="115888"/>
            <a:ext cx="1443038" cy="396876"/>
            <a:chOff x="790575" y="115888"/>
            <a:chExt cx="1443038" cy="396876"/>
          </a:xfrm>
        </p:grpSpPr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xmlns="" id="{5E241409-E847-4375-86DC-47E0BB3CB9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0575" y="115888"/>
              <a:ext cx="14398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xmlns="" id="{5B6920CA-11C9-484C-BEA5-BC69421C6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" y="501651"/>
              <a:ext cx="1285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xmlns="" id="{DD42E9F5-1C67-4F73-B6CA-A28F1D9F0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" y="471488"/>
              <a:ext cx="128588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xmlns="" id="{C40C805A-D1B0-49F4-8EBF-302B0BBE3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" y="438151"/>
              <a:ext cx="128588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782FD864-3E3C-4DC5-9C06-53C86559B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396876"/>
              <a:ext cx="128588" cy="26988"/>
            </a:xfrm>
            <a:custGeom>
              <a:avLst/>
              <a:gdLst>
                <a:gd name="T0" fmla="*/ 0 w 81"/>
                <a:gd name="T1" fmla="*/ 17 h 17"/>
                <a:gd name="T2" fmla="*/ 0 w 81"/>
                <a:gd name="T3" fmla="*/ 0 h 17"/>
                <a:gd name="T4" fmla="*/ 78 w 81"/>
                <a:gd name="T5" fmla="*/ 0 h 17"/>
                <a:gd name="T6" fmla="*/ 81 w 81"/>
                <a:gd name="T7" fmla="*/ 17 h 17"/>
                <a:gd name="T8" fmla="*/ 0 w 8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">
                  <a:moveTo>
                    <a:pt x="0" y="17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8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74CF6DCB-A67A-452B-AEC9-7BF35FA3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336551"/>
              <a:ext cx="371475" cy="46038"/>
            </a:xfrm>
            <a:custGeom>
              <a:avLst/>
              <a:gdLst>
                <a:gd name="T0" fmla="*/ 0 w 234"/>
                <a:gd name="T1" fmla="*/ 29 h 29"/>
                <a:gd name="T2" fmla="*/ 0 w 234"/>
                <a:gd name="T3" fmla="*/ 0 h 29"/>
                <a:gd name="T4" fmla="*/ 234 w 234"/>
                <a:gd name="T5" fmla="*/ 0 h 29"/>
                <a:gd name="T6" fmla="*/ 234 w 234"/>
                <a:gd name="T7" fmla="*/ 29 h 29"/>
                <a:gd name="T8" fmla="*/ 92 w 234"/>
                <a:gd name="T9" fmla="*/ 29 h 29"/>
                <a:gd name="T10" fmla="*/ 76 w 234"/>
                <a:gd name="T11" fmla="*/ 0 h 29"/>
                <a:gd name="T12" fmla="*/ 78 w 234"/>
                <a:gd name="T13" fmla="*/ 29 h 29"/>
                <a:gd name="T14" fmla="*/ 0 w 234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9">
                  <a:moveTo>
                    <a:pt x="0" y="29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9"/>
                  </a:lnTo>
                  <a:lnTo>
                    <a:pt x="92" y="29"/>
                  </a:lnTo>
                  <a:lnTo>
                    <a:pt x="76" y="0"/>
                  </a:lnTo>
                  <a:lnTo>
                    <a:pt x="7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9E567565-CBF9-4DC7-993C-B5780C738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69876"/>
              <a:ext cx="371475" cy="52388"/>
            </a:xfrm>
            <a:custGeom>
              <a:avLst/>
              <a:gdLst>
                <a:gd name="T0" fmla="*/ 0 w 234"/>
                <a:gd name="T1" fmla="*/ 33 h 33"/>
                <a:gd name="T2" fmla="*/ 0 w 234"/>
                <a:gd name="T3" fmla="*/ 0 h 33"/>
                <a:gd name="T4" fmla="*/ 137 w 234"/>
                <a:gd name="T5" fmla="*/ 0 h 33"/>
                <a:gd name="T6" fmla="*/ 159 w 234"/>
                <a:gd name="T7" fmla="*/ 33 h 33"/>
                <a:gd name="T8" fmla="*/ 156 w 234"/>
                <a:gd name="T9" fmla="*/ 0 h 33"/>
                <a:gd name="T10" fmla="*/ 234 w 234"/>
                <a:gd name="T11" fmla="*/ 0 h 33"/>
                <a:gd name="T12" fmla="*/ 234 w 234"/>
                <a:gd name="T13" fmla="*/ 33 h 33"/>
                <a:gd name="T14" fmla="*/ 0 w 23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3">
                  <a:moveTo>
                    <a:pt x="0" y="3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59" y="33"/>
                  </a:lnTo>
                  <a:lnTo>
                    <a:pt x="156" y="0"/>
                  </a:lnTo>
                  <a:lnTo>
                    <a:pt x="234" y="0"/>
                  </a:lnTo>
                  <a:lnTo>
                    <a:pt x="2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D8857A32-BC96-43D5-B4DF-EA7BEA8A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49226"/>
              <a:ext cx="211138" cy="104775"/>
            </a:xfrm>
            <a:custGeom>
              <a:avLst/>
              <a:gdLst>
                <a:gd name="T0" fmla="*/ 0 w 133"/>
                <a:gd name="T1" fmla="*/ 66 h 66"/>
                <a:gd name="T2" fmla="*/ 0 w 133"/>
                <a:gd name="T3" fmla="*/ 0 h 66"/>
                <a:gd name="T4" fmla="*/ 92 w 133"/>
                <a:gd name="T5" fmla="*/ 0 h 66"/>
                <a:gd name="T6" fmla="*/ 133 w 133"/>
                <a:gd name="T7" fmla="*/ 66 h 66"/>
                <a:gd name="T8" fmla="*/ 0 w 13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6">
                  <a:moveTo>
                    <a:pt x="0" y="66"/>
                  </a:moveTo>
                  <a:lnTo>
                    <a:pt x="0" y="0"/>
                  </a:lnTo>
                  <a:lnTo>
                    <a:pt x="92" y="0"/>
                  </a:lnTo>
                  <a:lnTo>
                    <a:pt x="133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xmlns="" id="{CF894A65-5590-46EC-986D-29E44407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49226"/>
              <a:ext cx="123825" cy="104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5A58A994-2A1D-4A70-A52A-0B1DA0788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396876"/>
              <a:ext cx="212725" cy="26988"/>
            </a:xfrm>
            <a:custGeom>
              <a:avLst/>
              <a:gdLst>
                <a:gd name="T0" fmla="*/ 134 w 134"/>
                <a:gd name="T1" fmla="*/ 0 h 17"/>
                <a:gd name="T2" fmla="*/ 134 w 134"/>
                <a:gd name="T3" fmla="*/ 17 h 17"/>
                <a:gd name="T4" fmla="*/ 11 w 134"/>
                <a:gd name="T5" fmla="*/ 17 h 17"/>
                <a:gd name="T6" fmla="*/ 0 w 134"/>
                <a:gd name="T7" fmla="*/ 0 h 17"/>
                <a:gd name="T8" fmla="*/ 134 w 1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">
                  <a:moveTo>
                    <a:pt x="134" y="0"/>
                  </a:moveTo>
                  <a:lnTo>
                    <a:pt x="134" y="17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3AA3B6C1-FE35-4995-BE97-1D650726F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" y="438151"/>
              <a:ext cx="187325" cy="19050"/>
            </a:xfrm>
            <a:custGeom>
              <a:avLst/>
              <a:gdLst>
                <a:gd name="T0" fmla="*/ 118 w 118"/>
                <a:gd name="T1" fmla="*/ 0 h 12"/>
                <a:gd name="T2" fmla="*/ 118 w 118"/>
                <a:gd name="T3" fmla="*/ 12 h 12"/>
                <a:gd name="T4" fmla="*/ 10 w 118"/>
                <a:gd name="T5" fmla="*/ 12 h 12"/>
                <a:gd name="T6" fmla="*/ 0 w 118"/>
                <a:gd name="T7" fmla="*/ 0 h 12"/>
                <a:gd name="T8" fmla="*/ 118 w 1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">
                  <a:moveTo>
                    <a:pt x="118" y="0"/>
                  </a:moveTo>
                  <a:lnTo>
                    <a:pt x="118" y="12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1B70EEC4-7852-4708-8789-84AC88E83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" y="471488"/>
              <a:ext cx="165100" cy="15875"/>
            </a:xfrm>
            <a:custGeom>
              <a:avLst/>
              <a:gdLst>
                <a:gd name="T0" fmla="*/ 104 w 104"/>
                <a:gd name="T1" fmla="*/ 0 h 10"/>
                <a:gd name="T2" fmla="*/ 104 w 104"/>
                <a:gd name="T3" fmla="*/ 10 h 10"/>
                <a:gd name="T4" fmla="*/ 7 w 104"/>
                <a:gd name="T5" fmla="*/ 10 h 10"/>
                <a:gd name="T6" fmla="*/ 0 w 104"/>
                <a:gd name="T7" fmla="*/ 0 h 10"/>
                <a:gd name="T8" fmla="*/ 104 w 10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">
                  <a:moveTo>
                    <a:pt x="104" y="0"/>
                  </a:moveTo>
                  <a:lnTo>
                    <a:pt x="104" y="1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B4A90FCF-7C48-4542-95F9-3202B08FE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" y="501651"/>
              <a:ext cx="146050" cy="7938"/>
            </a:xfrm>
            <a:custGeom>
              <a:avLst/>
              <a:gdLst>
                <a:gd name="T0" fmla="*/ 92 w 92"/>
                <a:gd name="T1" fmla="*/ 0 h 5"/>
                <a:gd name="T2" fmla="*/ 92 w 92"/>
                <a:gd name="T3" fmla="*/ 5 h 5"/>
                <a:gd name="T4" fmla="*/ 5 w 92"/>
                <a:gd name="T5" fmla="*/ 5 h 5"/>
                <a:gd name="T6" fmla="*/ 0 w 92"/>
                <a:gd name="T7" fmla="*/ 0 h 5"/>
                <a:gd name="T8" fmla="*/ 92 w 9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">
                  <a:moveTo>
                    <a:pt x="92" y="0"/>
                  </a:moveTo>
                  <a:lnTo>
                    <a:pt x="92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17433279-0946-45AF-BAD0-993A91A5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501651"/>
              <a:ext cx="1285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A605DE8F-FB7F-46E0-BCD4-F505670B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471488"/>
              <a:ext cx="128588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xmlns="" id="{0F3265A6-5DA5-4906-AC7E-44FD6E4C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438151"/>
              <a:ext cx="128588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xmlns="" id="{0B938BCD-394B-4A13-9F83-ED200EA71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396876"/>
              <a:ext cx="128588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xmlns="" id="{510C97EF-AC7A-4567-BFF2-0C8AF1ED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336551"/>
              <a:ext cx="128588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xmlns="" id="{52A0FFC7-4497-4314-B848-F37811027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269876"/>
              <a:ext cx="128588" cy="5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xmlns="" id="{E4AA7629-0552-4FD9-A5F2-597B1D6C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149226"/>
              <a:ext cx="128588" cy="104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xmlns="" id="{C27ADE41-F7DA-432C-8889-ADC507409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146051"/>
              <a:ext cx="242888" cy="107950"/>
            </a:xfrm>
            <a:custGeom>
              <a:avLst/>
              <a:gdLst>
                <a:gd name="T0" fmla="*/ 47 w 65"/>
                <a:gd name="T1" fmla="*/ 0 h 29"/>
                <a:gd name="T2" fmla="*/ 65 w 65"/>
                <a:gd name="T3" fmla="*/ 0 h 29"/>
                <a:gd name="T4" fmla="*/ 65 w 65"/>
                <a:gd name="T5" fmla="*/ 29 h 29"/>
                <a:gd name="T6" fmla="*/ 47 w 65"/>
                <a:gd name="T7" fmla="*/ 29 h 29"/>
                <a:gd name="T8" fmla="*/ 0 w 65"/>
                <a:gd name="T9" fmla="*/ 29 h 29"/>
                <a:gd name="T10" fmla="*/ 47 w 6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9">
                  <a:moveTo>
                    <a:pt x="47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8" y="12"/>
                    <a:pt x="26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xmlns="" id="{D7E49807-93B2-4600-BBC0-88B7C069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269876"/>
              <a:ext cx="153988" cy="52388"/>
            </a:xfrm>
            <a:custGeom>
              <a:avLst/>
              <a:gdLst>
                <a:gd name="T0" fmla="*/ 41 w 41"/>
                <a:gd name="T1" fmla="*/ 0 h 14"/>
                <a:gd name="T2" fmla="*/ 34 w 41"/>
                <a:gd name="T3" fmla="*/ 14 h 14"/>
                <a:gd name="T4" fmla="*/ 0 w 41"/>
                <a:gd name="T5" fmla="*/ 14 h 14"/>
                <a:gd name="T6" fmla="*/ 3 w 41"/>
                <a:gd name="T7" fmla="*/ 0 h 14"/>
                <a:gd name="T8" fmla="*/ 41 w 4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4">
                  <a:moveTo>
                    <a:pt x="41" y="0"/>
                  </a:moveTo>
                  <a:cubicBezTo>
                    <a:pt x="37" y="3"/>
                    <a:pt x="34" y="8"/>
                    <a:pt x="3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4"/>
                    <a:pt x="3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xmlns="" id="{B4994C13-2F02-47F1-B5BF-4B1302451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336551"/>
              <a:ext cx="153988" cy="46038"/>
            </a:xfrm>
            <a:custGeom>
              <a:avLst/>
              <a:gdLst>
                <a:gd name="T0" fmla="*/ 35 w 41"/>
                <a:gd name="T1" fmla="*/ 0 h 12"/>
                <a:gd name="T2" fmla="*/ 41 w 41"/>
                <a:gd name="T3" fmla="*/ 12 h 12"/>
                <a:gd name="T4" fmla="*/ 2 w 41"/>
                <a:gd name="T5" fmla="*/ 12 h 12"/>
                <a:gd name="T6" fmla="*/ 0 w 41"/>
                <a:gd name="T7" fmla="*/ 0 h 12"/>
                <a:gd name="T8" fmla="*/ 35 w 4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">
                  <a:moveTo>
                    <a:pt x="35" y="0"/>
                  </a:moveTo>
                  <a:cubicBezTo>
                    <a:pt x="35" y="5"/>
                    <a:pt x="38" y="9"/>
                    <a:pt x="4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8"/>
                    <a:pt x="0" y="4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xmlns="" id="{4C9262C1-B1C7-40C0-A443-EFAF4CD8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396876"/>
              <a:ext cx="250825" cy="26988"/>
            </a:xfrm>
            <a:custGeom>
              <a:avLst/>
              <a:gdLst>
                <a:gd name="T0" fmla="*/ 67 w 67"/>
                <a:gd name="T1" fmla="*/ 0 h 7"/>
                <a:gd name="T2" fmla="*/ 67 w 67"/>
                <a:gd name="T3" fmla="*/ 7 h 7"/>
                <a:gd name="T4" fmla="*/ 4 w 67"/>
                <a:gd name="T5" fmla="*/ 7 h 7"/>
                <a:gd name="T6" fmla="*/ 0 w 67"/>
                <a:gd name="T7" fmla="*/ 0 h 7"/>
                <a:gd name="T8" fmla="*/ 67 w 6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">
                  <a:moveTo>
                    <a:pt x="67" y="0"/>
                  </a:moveTo>
                  <a:cubicBezTo>
                    <a:pt x="67" y="7"/>
                    <a:pt x="67" y="7"/>
                    <a:pt x="6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1" y="2"/>
                    <a:pt x="0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xmlns="" id="{FC402924-CDB6-48C3-B911-64D5CF8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5" y="438151"/>
              <a:ext cx="223838" cy="19050"/>
            </a:xfrm>
            <a:custGeom>
              <a:avLst/>
              <a:gdLst>
                <a:gd name="T0" fmla="*/ 60 w 60"/>
                <a:gd name="T1" fmla="*/ 0 h 5"/>
                <a:gd name="T2" fmla="*/ 60 w 60"/>
                <a:gd name="T3" fmla="*/ 5 h 5"/>
                <a:gd name="T4" fmla="*/ 4 w 60"/>
                <a:gd name="T5" fmla="*/ 5 h 5"/>
                <a:gd name="T6" fmla="*/ 0 w 60"/>
                <a:gd name="T7" fmla="*/ 0 h 5"/>
                <a:gd name="T8" fmla="*/ 60 w 6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">
                  <a:moveTo>
                    <a:pt x="60" y="0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xmlns="" id="{7859F8B1-E37D-4634-A4B3-2A788841A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471488"/>
              <a:ext cx="190500" cy="15875"/>
            </a:xfrm>
            <a:custGeom>
              <a:avLst/>
              <a:gdLst>
                <a:gd name="T0" fmla="*/ 51 w 51"/>
                <a:gd name="T1" fmla="*/ 0 h 4"/>
                <a:gd name="T2" fmla="*/ 51 w 51"/>
                <a:gd name="T3" fmla="*/ 4 h 4"/>
                <a:gd name="T4" fmla="*/ 5 w 51"/>
                <a:gd name="T5" fmla="*/ 4 h 4"/>
                <a:gd name="T6" fmla="*/ 0 w 51"/>
                <a:gd name="T7" fmla="*/ 0 h 4"/>
                <a:gd name="T8" fmla="*/ 51 w 5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">
                  <a:moveTo>
                    <a:pt x="51" y="0"/>
                  </a:moveTo>
                  <a:cubicBezTo>
                    <a:pt x="51" y="4"/>
                    <a:pt x="51" y="4"/>
                    <a:pt x="51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xmlns="" id="{090AE7A3-58A8-4565-91B6-F88F7D7F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501651"/>
              <a:ext cx="141288" cy="7938"/>
            </a:xfrm>
            <a:custGeom>
              <a:avLst/>
              <a:gdLst>
                <a:gd name="T0" fmla="*/ 38 w 38"/>
                <a:gd name="T1" fmla="*/ 0 h 2"/>
                <a:gd name="T2" fmla="*/ 38 w 38"/>
                <a:gd name="T3" fmla="*/ 2 h 2"/>
                <a:gd name="T4" fmla="*/ 7 w 38"/>
                <a:gd name="T5" fmla="*/ 2 h 2"/>
                <a:gd name="T6" fmla="*/ 0 w 38"/>
                <a:gd name="T7" fmla="*/ 0 h 2"/>
                <a:gd name="T8" fmla="*/ 38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38" y="0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0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xmlns="" id="{96357177-F27E-48C9-AB26-978BA4326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119063"/>
              <a:ext cx="98425" cy="104775"/>
            </a:xfrm>
            <a:custGeom>
              <a:avLst/>
              <a:gdLst>
                <a:gd name="T0" fmla="*/ 23 w 26"/>
                <a:gd name="T1" fmla="*/ 3 h 28"/>
                <a:gd name="T2" fmla="*/ 16 w 26"/>
                <a:gd name="T3" fmla="*/ 0 h 28"/>
                <a:gd name="T4" fmla="*/ 11 w 26"/>
                <a:gd name="T5" fmla="*/ 1 h 28"/>
                <a:gd name="T6" fmla="*/ 10 w 26"/>
                <a:gd name="T7" fmla="*/ 5 h 28"/>
                <a:gd name="T8" fmla="*/ 10 w 26"/>
                <a:gd name="T9" fmla="*/ 7 h 28"/>
                <a:gd name="T10" fmla="*/ 11 w 26"/>
                <a:gd name="T11" fmla="*/ 8 h 28"/>
                <a:gd name="T12" fmla="*/ 11 w 26"/>
                <a:gd name="T13" fmla="*/ 8 h 28"/>
                <a:gd name="T14" fmla="*/ 2 w 26"/>
                <a:gd name="T15" fmla="*/ 8 h 28"/>
                <a:gd name="T16" fmla="*/ 2 w 26"/>
                <a:gd name="T17" fmla="*/ 11 h 28"/>
                <a:gd name="T18" fmla="*/ 6 w 26"/>
                <a:gd name="T19" fmla="*/ 11 h 28"/>
                <a:gd name="T20" fmla="*/ 6 w 26"/>
                <a:gd name="T21" fmla="*/ 16 h 28"/>
                <a:gd name="T22" fmla="*/ 6 w 26"/>
                <a:gd name="T23" fmla="*/ 16 h 28"/>
                <a:gd name="T24" fmla="*/ 5 w 26"/>
                <a:gd name="T25" fmla="*/ 17 h 28"/>
                <a:gd name="T26" fmla="*/ 5 w 26"/>
                <a:gd name="T27" fmla="*/ 17 h 28"/>
                <a:gd name="T28" fmla="*/ 4 w 26"/>
                <a:gd name="T29" fmla="*/ 16 h 28"/>
                <a:gd name="T30" fmla="*/ 3 w 26"/>
                <a:gd name="T31" fmla="*/ 15 h 28"/>
                <a:gd name="T32" fmla="*/ 0 w 26"/>
                <a:gd name="T33" fmla="*/ 17 h 28"/>
                <a:gd name="T34" fmla="*/ 4 w 26"/>
                <a:gd name="T35" fmla="*/ 22 h 28"/>
                <a:gd name="T36" fmla="*/ 8 w 26"/>
                <a:gd name="T37" fmla="*/ 28 h 28"/>
                <a:gd name="T38" fmla="*/ 11 w 26"/>
                <a:gd name="T39" fmla="*/ 26 h 28"/>
                <a:gd name="T40" fmla="*/ 8 w 26"/>
                <a:gd name="T41" fmla="*/ 22 h 28"/>
                <a:gd name="T42" fmla="*/ 7 w 26"/>
                <a:gd name="T43" fmla="*/ 20 h 28"/>
                <a:gd name="T44" fmla="*/ 6 w 26"/>
                <a:gd name="T45" fmla="*/ 20 h 28"/>
                <a:gd name="T46" fmla="*/ 7 w 26"/>
                <a:gd name="T47" fmla="*/ 20 h 28"/>
                <a:gd name="T48" fmla="*/ 9 w 26"/>
                <a:gd name="T49" fmla="*/ 18 h 28"/>
                <a:gd name="T50" fmla="*/ 10 w 26"/>
                <a:gd name="T51" fmla="*/ 16 h 28"/>
                <a:gd name="T52" fmla="*/ 10 w 26"/>
                <a:gd name="T53" fmla="*/ 11 h 28"/>
                <a:gd name="T54" fmla="*/ 14 w 26"/>
                <a:gd name="T55" fmla="*/ 11 h 28"/>
                <a:gd name="T56" fmla="*/ 14 w 26"/>
                <a:gd name="T57" fmla="*/ 17 h 28"/>
                <a:gd name="T58" fmla="*/ 11 w 26"/>
                <a:gd name="T59" fmla="*/ 16 h 28"/>
                <a:gd name="T60" fmla="*/ 12 w 26"/>
                <a:gd name="T61" fmla="*/ 19 h 28"/>
                <a:gd name="T62" fmla="*/ 14 w 26"/>
                <a:gd name="T63" fmla="*/ 19 h 28"/>
                <a:gd name="T64" fmla="*/ 14 w 26"/>
                <a:gd name="T65" fmla="*/ 28 h 28"/>
                <a:gd name="T66" fmla="*/ 18 w 26"/>
                <a:gd name="T67" fmla="*/ 28 h 28"/>
                <a:gd name="T68" fmla="*/ 18 w 26"/>
                <a:gd name="T69" fmla="*/ 23 h 28"/>
                <a:gd name="T70" fmla="*/ 18 w 26"/>
                <a:gd name="T71" fmla="*/ 22 h 28"/>
                <a:gd name="T72" fmla="*/ 18 w 26"/>
                <a:gd name="T73" fmla="*/ 11 h 28"/>
                <a:gd name="T74" fmla="*/ 22 w 26"/>
                <a:gd name="T75" fmla="*/ 11 h 28"/>
                <a:gd name="T76" fmla="*/ 22 w 26"/>
                <a:gd name="T77" fmla="*/ 28 h 28"/>
                <a:gd name="T78" fmla="*/ 26 w 26"/>
                <a:gd name="T79" fmla="*/ 28 h 28"/>
                <a:gd name="T80" fmla="*/ 26 w 26"/>
                <a:gd name="T81" fmla="*/ 8 h 28"/>
                <a:gd name="T82" fmla="*/ 23 w 26"/>
                <a:gd name="T83" fmla="*/ 3 h 28"/>
                <a:gd name="T84" fmla="*/ 22 w 26"/>
                <a:gd name="T85" fmla="*/ 8 h 28"/>
                <a:gd name="T86" fmla="*/ 20 w 26"/>
                <a:gd name="T87" fmla="*/ 8 h 28"/>
                <a:gd name="T88" fmla="*/ 16 w 26"/>
                <a:gd name="T89" fmla="*/ 8 h 28"/>
                <a:gd name="T90" fmla="*/ 15 w 26"/>
                <a:gd name="T91" fmla="*/ 8 h 28"/>
                <a:gd name="T92" fmla="*/ 13 w 26"/>
                <a:gd name="T93" fmla="*/ 5 h 28"/>
                <a:gd name="T94" fmla="*/ 13 w 26"/>
                <a:gd name="T95" fmla="*/ 4 h 28"/>
                <a:gd name="T96" fmla="*/ 15 w 26"/>
                <a:gd name="T97" fmla="*/ 3 h 28"/>
                <a:gd name="T98" fmla="*/ 15 w 26"/>
                <a:gd name="T99" fmla="*/ 3 h 28"/>
                <a:gd name="T100" fmla="*/ 22 w 26"/>
                <a:gd name="T101" fmla="*/ 8 h 28"/>
                <a:gd name="T102" fmla="*/ 22 w 26"/>
                <a:gd name="T10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" h="28">
                  <a:moveTo>
                    <a:pt x="23" y="3"/>
                  </a:moveTo>
                  <a:cubicBezTo>
                    <a:pt x="21" y="1"/>
                    <a:pt x="18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6" y="26"/>
                    <a:pt x="8" y="27"/>
                    <a:pt x="8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4"/>
                    <a:pt x="9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7"/>
                    <a:pt x="10" y="1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5"/>
                    <a:pt x="23" y="3"/>
                  </a:cubicBezTo>
                  <a:moveTo>
                    <a:pt x="22" y="8"/>
                  </a:moveTo>
                  <a:cubicBezTo>
                    <a:pt x="22" y="8"/>
                    <a:pt x="22" y="8"/>
                    <a:pt x="2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3" y="7"/>
                    <a:pt x="13" y="7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3"/>
                    <a:pt x="21" y="5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xmlns="" id="{5181E0C6-6D00-42C2-9C7A-975AC2C74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149226"/>
              <a:ext cx="119063" cy="90488"/>
            </a:xfrm>
            <a:custGeom>
              <a:avLst/>
              <a:gdLst>
                <a:gd name="T0" fmla="*/ 32 w 32"/>
                <a:gd name="T1" fmla="*/ 0 h 24"/>
                <a:gd name="T2" fmla="*/ 0 w 32"/>
                <a:gd name="T3" fmla="*/ 0 h 24"/>
                <a:gd name="T4" fmla="*/ 0 w 32"/>
                <a:gd name="T5" fmla="*/ 13 h 24"/>
                <a:gd name="T6" fmla="*/ 8 w 32"/>
                <a:gd name="T7" fmla="*/ 19 h 24"/>
                <a:gd name="T8" fmla="*/ 8 w 32"/>
                <a:gd name="T9" fmla="*/ 20 h 24"/>
                <a:gd name="T10" fmla="*/ 8 w 32"/>
                <a:gd name="T11" fmla="*/ 20 h 24"/>
                <a:gd name="T12" fmla="*/ 9 w 32"/>
                <a:gd name="T13" fmla="*/ 20 h 24"/>
                <a:gd name="T14" fmla="*/ 9 w 32"/>
                <a:gd name="T15" fmla="*/ 21 h 24"/>
                <a:gd name="T16" fmla="*/ 8 w 32"/>
                <a:gd name="T17" fmla="*/ 22 h 24"/>
                <a:gd name="T18" fmla="*/ 7 w 32"/>
                <a:gd name="T19" fmla="*/ 22 h 24"/>
                <a:gd name="T20" fmla="*/ 7 w 32"/>
                <a:gd name="T21" fmla="*/ 22 h 24"/>
                <a:gd name="T22" fmla="*/ 7 w 32"/>
                <a:gd name="T23" fmla="*/ 22 h 24"/>
                <a:gd name="T24" fmla="*/ 8 w 32"/>
                <a:gd name="T25" fmla="*/ 23 h 24"/>
                <a:gd name="T26" fmla="*/ 9 w 32"/>
                <a:gd name="T27" fmla="*/ 24 h 24"/>
                <a:gd name="T28" fmla="*/ 9 w 32"/>
                <a:gd name="T29" fmla="*/ 24 h 24"/>
                <a:gd name="T30" fmla="*/ 11 w 32"/>
                <a:gd name="T31" fmla="*/ 23 h 24"/>
                <a:gd name="T32" fmla="*/ 12 w 32"/>
                <a:gd name="T33" fmla="*/ 22 h 24"/>
                <a:gd name="T34" fmla="*/ 13 w 32"/>
                <a:gd name="T35" fmla="*/ 20 h 24"/>
                <a:gd name="T36" fmla="*/ 11 w 32"/>
                <a:gd name="T37" fmla="*/ 18 h 24"/>
                <a:gd name="T38" fmla="*/ 10 w 32"/>
                <a:gd name="T39" fmla="*/ 17 h 24"/>
                <a:gd name="T40" fmla="*/ 6 w 32"/>
                <a:gd name="T41" fmla="*/ 14 h 24"/>
                <a:gd name="T42" fmla="*/ 4 w 32"/>
                <a:gd name="T43" fmla="*/ 12 h 24"/>
                <a:gd name="T44" fmla="*/ 4 w 32"/>
                <a:gd name="T45" fmla="*/ 3 h 24"/>
                <a:gd name="T46" fmla="*/ 8 w 32"/>
                <a:gd name="T47" fmla="*/ 3 h 24"/>
                <a:gd name="T48" fmla="*/ 8 w 32"/>
                <a:gd name="T49" fmla="*/ 9 h 24"/>
                <a:gd name="T50" fmla="*/ 8 w 32"/>
                <a:gd name="T51" fmla="*/ 10 h 24"/>
                <a:gd name="T52" fmla="*/ 6 w 32"/>
                <a:gd name="T53" fmla="*/ 10 h 24"/>
                <a:gd name="T54" fmla="*/ 9 w 32"/>
                <a:gd name="T55" fmla="*/ 13 h 24"/>
                <a:gd name="T56" fmla="*/ 11 w 32"/>
                <a:gd name="T57" fmla="*/ 12 h 24"/>
                <a:gd name="T58" fmla="*/ 12 w 32"/>
                <a:gd name="T59" fmla="*/ 10 h 24"/>
                <a:gd name="T60" fmla="*/ 12 w 32"/>
                <a:gd name="T61" fmla="*/ 3 h 24"/>
                <a:gd name="T62" fmla="*/ 25 w 32"/>
                <a:gd name="T63" fmla="*/ 3 h 24"/>
                <a:gd name="T64" fmla="*/ 25 w 32"/>
                <a:gd name="T65" fmla="*/ 7 h 24"/>
                <a:gd name="T66" fmla="*/ 16 w 32"/>
                <a:gd name="T67" fmla="*/ 7 h 24"/>
                <a:gd name="T68" fmla="*/ 15 w 32"/>
                <a:gd name="T69" fmla="*/ 9 h 24"/>
                <a:gd name="T70" fmla="*/ 17 w 32"/>
                <a:gd name="T71" fmla="*/ 12 h 24"/>
                <a:gd name="T72" fmla="*/ 19 w 32"/>
                <a:gd name="T73" fmla="*/ 14 h 24"/>
                <a:gd name="T74" fmla="*/ 19 w 32"/>
                <a:gd name="T75" fmla="*/ 14 h 24"/>
                <a:gd name="T76" fmla="*/ 20 w 32"/>
                <a:gd name="T77" fmla="*/ 13 h 24"/>
                <a:gd name="T78" fmla="*/ 21 w 32"/>
                <a:gd name="T79" fmla="*/ 12 h 24"/>
                <a:gd name="T80" fmla="*/ 21 w 32"/>
                <a:gd name="T81" fmla="*/ 10 h 24"/>
                <a:gd name="T82" fmla="*/ 25 w 32"/>
                <a:gd name="T83" fmla="*/ 10 h 24"/>
                <a:gd name="T84" fmla="*/ 25 w 32"/>
                <a:gd name="T85" fmla="*/ 20 h 24"/>
                <a:gd name="T86" fmla="*/ 29 w 32"/>
                <a:gd name="T87" fmla="*/ 20 h 24"/>
                <a:gd name="T88" fmla="*/ 29 w 32"/>
                <a:gd name="T89" fmla="*/ 3 h 24"/>
                <a:gd name="T90" fmla="*/ 32 w 32"/>
                <a:gd name="T91" fmla="*/ 3 h 24"/>
                <a:gd name="T92" fmla="*/ 32 w 32"/>
                <a:gd name="T9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2" y="22"/>
                    <a:pt x="13" y="21"/>
                    <a:pt x="13" y="20"/>
                  </a:cubicBezTo>
                  <a:cubicBezTo>
                    <a:pt x="12" y="20"/>
                    <a:pt x="12" y="19"/>
                    <a:pt x="11" y="18"/>
                  </a:cubicBezTo>
                  <a:cubicBezTo>
                    <a:pt x="11" y="18"/>
                    <a:pt x="10" y="18"/>
                    <a:pt x="10" y="17"/>
                  </a:cubicBezTo>
                  <a:cubicBezTo>
                    <a:pt x="9" y="16"/>
                    <a:pt x="6" y="14"/>
                    <a:pt x="6" y="14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9"/>
                    <a:pt x="15" y="10"/>
                    <a:pt x="17" y="12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3"/>
                    <a:pt x="32" y="3"/>
                    <a:pt x="32" y="3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xmlns="" id="{40E9CFA6-DFC1-4D5B-AD15-02A4373C7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119063"/>
              <a:ext cx="165100" cy="120650"/>
            </a:xfrm>
            <a:custGeom>
              <a:avLst/>
              <a:gdLst>
                <a:gd name="T0" fmla="*/ 42 w 44"/>
                <a:gd name="T1" fmla="*/ 11 h 32"/>
                <a:gd name="T2" fmla="*/ 44 w 44"/>
                <a:gd name="T3" fmla="*/ 8 h 32"/>
                <a:gd name="T4" fmla="*/ 42 w 44"/>
                <a:gd name="T5" fmla="*/ 8 h 32"/>
                <a:gd name="T6" fmla="*/ 40 w 44"/>
                <a:gd name="T7" fmla="*/ 7 h 32"/>
                <a:gd name="T8" fmla="*/ 40 w 44"/>
                <a:gd name="T9" fmla="*/ 6 h 32"/>
                <a:gd name="T10" fmla="*/ 40 w 44"/>
                <a:gd name="T11" fmla="*/ 2 h 32"/>
                <a:gd name="T12" fmla="*/ 43 w 44"/>
                <a:gd name="T13" fmla="*/ 2 h 32"/>
                <a:gd name="T14" fmla="*/ 43 w 44"/>
                <a:gd name="T15" fmla="*/ 3 h 32"/>
                <a:gd name="T16" fmla="*/ 41 w 44"/>
                <a:gd name="T17" fmla="*/ 0 h 32"/>
                <a:gd name="T18" fmla="*/ 36 w 44"/>
                <a:gd name="T19" fmla="*/ 4 h 32"/>
                <a:gd name="T20" fmla="*/ 38 w 44"/>
                <a:gd name="T21" fmla="*/ 8 h 32"/>
                <a:gd name="T22" fmla="*/ 13 w 44"/>
                <a:gd name="T23" fmla="*/ 8 h 32"/>
                <a:gd name="T24" fmla="*/ 15 w 44"/>
                <a:gd name="T25" fmla="*/ 11 h 32"/>
                <a:gd name="T26" fmla="*/ 14 w 44"/>
                <a:gd name="T27" fmla="*/ 18 h 32"/>
                <a:gd name="T28" fmla="*/ 12 w 44"/>
                <a:gd name="T29" fmla="*/ 17 h 32"/>
                <a:gd name="T30" fmla="*/ 11 w 44"/>
                <a:gd name="T31" fmla="*/ 17 h 32"/>
                <a:gd name="T32" fmla="*/ 12 w 44"/>
                <a:gd name="T33" fmla="*/ 13 h 32"/>
                <a:gd name="T34" fmla="*/ 7 w 44"/>
                <a:gd name="T35" fmla="*/ 9 h 32"/>
                <a:gd name="T36" fmla="*/ 2 w 44"/>
                <a:gd name="T37" fmla="*/ 11 h 32"/>
                <a:gd name="T38" fmla="*/ 5 w 44"/>
                <a:gd name="T39" fmla="*/ 13 h 32"/>
                <a:gd name="T40" fmla="*/ 8 w 44"/>
                <a:gd name="T41" fmla="*/ 13 h 32"/>
                <a:gd name="T42" fmla="*/ 8 w 44"/>
                <a:gd name="T43" fmla="*/ 15 h 32"/>
                <a:gd name="T44" fmla="*/ 5 w 44"/>
                <a:gd name="T45" fmla="*/ 16 h 32"/>
                <a:gd name="T46" fmla="*/ 7 w 44"/>
                <a:gd name="T47" fmla="*/ 19 h 32"/>
                <a:gd name="T48" fmla="*/ 8 w 44"/>
                <a:gd name="T49" fmla="*/ 19 h 32"/>
                <a:gd name="T50" fmla="*/ 9 w 44"/>
                <a:gd name="T51" fmla="*/ 23 h 32"/>
                <a:gd name="T52" fmla="*/ 7 w 44"/>
                <a:gd name="T53" fmla="*/ 23 h 32"/>
                <a:gd name="T54" fmla="*/ 3 w 44"/>
                <a:gd name="T55" fmla="*/ 19 h 32"/>
                <a:gd name="T56" fmla="*/ 0 w 44"/>
                <a:gd name="T57" fmla="*/ 19 h 32"/>
                <a:gd name="T58" fmla="*/ 8 w 44"/>
                <a:gd name="T59" fmla="*/ 27 h 32"/>
                <a:gd name="T60" fmla="*/ 14 w 44"/>
                <a:gd name="T61" fmla="*/ 21 h 32"/>
                <a:gd name="T62" fmla="*/ 14 w 44"/>
                <a:gd name="T63" fmla="*/ 20 h 32"/>
                <a:gd name="T64" fmla="*/ 15 w 44"/>
                <a:gd name="T65" fmla="*/ 20 h 32"/>
                <a:gd name="T66" fmla="*/ 15 w 44"/>
                <a:gd name="T67" fmla="*/ 28 h 32"/>
                <a:gd name="T68" fmla="*/ 19 w 44"/>
                <a:gd name="T69" fmla="*/ 11 h 32"/>
                <a:gd name="T70" fmla="*/ 23 w 44"/>
                <a:gd name="T71" fmla="*/ 28 h 32"/>
                <a:gd name="T72" fmla="*/ 27 w 44"/>
                <a:gd name="T73" fmla="*/ 11 h 32"/>
                <a:gd name="T74" fmla="*/ 38 w 44"/>
                <a:gd name="T75" fmla="*/ 14 h 32"/>
                <a:gd name="T76" fmla="*/ 31 w 44"/>
                <a:gd name="T77" fmla="*/ 14 h 32"/>
                <a:gd name="T78" fmla="*/ 32 w 44"/>
                <a:gd name="T79" fmla="*/ 20 h 32"/>
                <a:gd name="T80" fmla="*/ 36 w 44"/>
                <a:gd name="T81" fmla="*/ 22 h 32"/>
                <a:gd name="T82" fmla="*/ 38 w 44"/>
                <a:gd name="T83" fmla="*/ 21 h 32"/>
                <a:gd name="T84" fmla="*/ 39 w 44"/>
                <a:gd name="T85" fmla="*/ 21 h 32"/>
                <a:gd name="T86" fmla="*/ 39 w 44"/>
                <a:gd name="T87" fmla="*/ 21 h 32"/>
                <a:gd name="T88" fmla="*/ 38 w 44"/>
                <a:gd name="T89" fmla="*/ 25 h 32"/>
                <a:gd name="T90" fmla="*/ 37 w 44"/>
                <a:gd name="T91" fmla="*/ 25 h 32"/>
                <a:gd name="T92" fmla="*/ 34 w 44"/>
                <a:gd name="T93" fmla="*/ 23 h 32"/>
                <a:gd name="T94" fmla="*/ 31 w 44"/>
                <a:gd name="T95" fmla="*/ 23 h 32"/>
                <a:gd name="T96" fmla="*/ 31 w 44"/>
                <a:gd name="T97" fmla="*/ 27 h 32"/>
                <a:gd name="T98" fmla="*/ 34 w 44"/>
                <a:gd name="T99" fmla="*/ 28 h 32"/>
                <a:gd name="T100" fmla="*/ 35 w 44"/>
                <a:gd name="T101" fmla="*/ 28 h 32"/>
                <a:gd name="T102" fmla="*/ 35 w 44"/>
                <a:gd name="T103" fmla="*/ 28 h 32"/>
                <a:gd name="T104" fmla="*/ 41 w 44"/>
                <a:gd name="T105" fmla="*/ 32 h 32"/>
                <a:gd name="T106" fmla="*/ 43 w 44"/>
                <a:gd name="T107" fmla="*/ 29 h 32"/>
                <a:gd name="T108" fmla="*/ 39 w 44"/>
                <a:gd name="T109" fmla="*/ 27 h 32"/>
                <a:gd name="T110" fmla="*/ 40 w 44"/>
                <a:gd name="T111" fmla="*/ 26 h 32"/>
                <a:gd name="T112" fmla="*/ 42 w 44"/>
                <a:gd name="T113" fmla="*/ 19 h 32"/>
                <a:gd name="T114" fmla="*/ 39 w 44"/>
                <a:gd name="T115" fmla="*/ 19 h 32"/>
                <a:gd name="T116" fmla="*/ 37 w 44"/>
                <a:gd name="T117" fmla="*/ 19 h 32"/>
                <a:gd name="T118" fmla="*/ 35 w 44"/>
                <a:gd name="T119" fmla="*/ 18 h 32"/>
                <a:gd name="T120" fmla="*/ 34 w 44"/>
                <a:gd name="T121" fmla="*/ 17 h 32"/>
                <a:gd name="T122" fmla="*/ 42 w 44"/>
                <a:gd name="T12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32"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1" y="8"/>
                    <a:pt x="41" y="8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9" y="3"/>
                    <a:pt x="40" y="3"/>
                    <a:pt x="40" y="2"/>
                  </a:cubicBezTo>
                  <a:cubicBezTo>
                    <a:pt x="40" y="2"/>
                    <a:pt x="41" y="2"/>
                    <a:pt x="41" y="2"/>
                  </a:cubicBezTo>
                  <a:cubicBezTo>
                    <a:pt x="42" y="2"/>
                    <a:pt x="42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1"/>
                    <a:pt x="44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7" y="0"/>
                    <a:pt x="36" y="2"/>
                    <a:pt x="36" y="4"/>
                  </a:cubicBezTo>
                  <a:cubicBezTo>
                    <a:pt x="36" y="4"/>
                    <a:pt x="36" y="5"/>
                    <a:pt x="37" y="6"/>
                  </a:cubicBezTo>
                  <a:cubicBezTo>
                    <a:pt x="37" y="6"/>
                    <a:pt x="38" y="7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9" y="9"/>
                    <a:pt x="7" y="9"/>
                  </a:cubicBezTo>
                  <a:cubicBezTo>
                    <a:pt x="6" y="9"/>
                    <a:pt x="4" y="9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3" y="11"/>
                    <a:pt x="3" y="12"/>
                    <a:pt x="4" y="14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9" y="13"/>
                    <a:pt x="9" y="14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8" y="15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7"/>
                    <a:pt x="6" y="18"/>
                    <a:pt x="6" y="19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9"/>
                    <a:pt x="9" y="19"/>
                    <a:pt x="10" y="20"/>
                  </a:cubicBezTo>
                  <a:cubicBezTo>
                    <a:pt x="10" y="21"/>
                    <a:pt x="10" y="22"/>
                    <a:pt x="9" y="23"/>
                  </a:cubicBezTo>
                  <a:cubicBezTo>
                    <a:pt x="9" y="23"/>
                    <a:pt x="9" y="23"/>
                    <a:pt x="8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4" y="20"/>
                    <a:pt x="3" y="19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1" y="18"/>
                    <a:pt x="1" y="18"/>
                    <a:pt x="0" y="19"/>
                  </a:cubicBezTo>
                  <a:cubicBezTo>
                    <a:pt x="0" y="21"/>
                    <a:pt x="2" y="23"/>
                    <a:pt x="4" y="25"/>
                  </a:cubicBezTo>
                  <a:cubicBezTo>
                    <a:pt x="5" y="26"/>
                    <a:pt x="7" y="27"/>
                    <a:pt x="8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31" y="15"/>
                    <a:pt x="30" y="15"/>
                    <a:pt x="30" y="16"/>
                  </a:cubicBezTo>
                  <a:cubicBezTo>
                    <a:pt x="30" y="17"/>
                    <a:pt x="31" y="18"/>
                    <a:pt x="32" y="20"/>
                  </a:cubicBezTo>
                  <a:cubicBezTo>
                    <a:pt x="33" y="20"/>
                    <a:pt x="34" y="21"/>
                    <a:pt x="34" y="21"/>
                  </a:cubicBezTo>
                  <a:cubicBezTo>
                    <a:pt x="35" y="21"/>
                    <a:pt x="35" y="22"/>
                    <a:pt x="36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7" y="21"/>
                    <a:pt x="37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39" y="23"/>
                    <a:pt x="39" y="24"/>
                  </a:cubicBezTo>
                  <a:cubicBezTo>
                    <a:pt x="38" y="24"/>
                    <a:pt x="38" y="25"/>
                    <a:pt x="38" y="25"/>
                  </a:cubicBezTo>
                  <a:cubicBezTo>
                    <a:pt x="38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0" y="26"/>
                    <a:pt x="31" y="26"/>
                    <a:pt x="31" y="27"/>
                  </a:cubicBezTo>
                  <a:cubicBezTo>
                    <a:pt x="32" y="27"/>
                    <a:pt x="33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29"/>
                    <a:pt x="37" y="29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1"/>
                    <a:pt x="43" y="30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0" y="28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6"/>
                  </a:cubicBezTo>
                  <a:cubicBezTo>
                    <a:pt x="42" y="25"/>
                    <a:pt x="43" y="24"/>
                    <a:pt x="43" y="21"/>
                  </a:cubicBezTo>
                  <a:cubicBezTo>
                    <a:pt x="43" y="20"/>
                    <a:pt x="43" y="19"/>
                    <a:pt x="42" y="19"/>
                  </a:cubicBezTo>
                  <a:cubicBezTo>
                    <a:pt x="42" y="18"/>
                    <a:pt x="42" y="18"/>
                    <a:pt x="41" y="18"/>
                  </a:cubicBezTo>
                  <a:cubicBezTo>
                    <a:pt x="40" y="18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19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40" y="16"/>
                    <a:pt x="42" y="16"/>
                  </a:cubicBezTo>
                  <a:lnTo>
                    <a:pt x="4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xmlns="" id="{2DBA2C56-D5CC-453D-AAC6-76F7AAB7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250826"/>
              <a:ext cx="65088" cy="74613"/>
            </a:xfrm>
            <a:custGeom>
              <a:avLst/>
              <a:gdLst>
                <a:gd name="T0" fmla="*/ 0 w 41"/>
                <a:gd name="T1" fmla="*/ 0 h 47"/>
                <a:gd name="T2" fmla="*/ 12 w 41"/>
                <a:gd name="T3" fmla="*/ 0 h 47"/>
                <a:gd name="T4" fmla="*/ 31 w 41"/>
                <a:gd name="T5" fmla="*/ 33 h 47"/>
                <a:gd name="T6" fmla="*/ 31 w 41"/>
                <a:gd name="T7" fmla="*/ 0 h 47"/>
                <a:gd name="T8" fmla="*/ 41 w 41"/>
                <a:gd name="T9" fmla="*/ 0 h 47"/>
                <a:gd name="T10" fmla="*/ 41 w 41"/>
                <a:gd name="T11" fmla="*/ 47 h 47"/>
                <a:gd name="T12" fmla="*/ 31 w 41"/>
                <a:gd name="T13" fmla="*/ 47 h 47"/>
                <a:gd name="T14" fmla="*/ 12 w 41"/>
                <a:gd name="T15" fmla="*/ 14 h 47"/>
                <a:gd name="T16" fmla="*/ 12 w 41"/>
                <a:gd name="T17" fmla="*/ 47 h 47"/>
                <a:gd name="T18" fmla="*/ 0 w 41"/>
                <a:gd name="T19" fmla="*/ 47 h 47"/>
                <a:gd name="T20" fmla="*/ 0 w 41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7">
                  <a:moveTo>
                    <a:pt x="0" y="0"/>
                  </a:moveTo>
                  <a:lnTo>
                    <a:pt x="12" y="0"/>
                  </a:lnTo>
                  <a:lnTo>
                    <a:pt x="31" y="3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1" y="47"/>
                  </a:lnTo>
                  <a:lnTo>
                    <a:pt x="31" y="47"/>
                  </a:lnTo>
                  <a:lnTo>
                    <a:pt x="12" y="14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xmlns="" id="{35E35879-B5A7-4D3E-A4AD-115ADF848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1013" y="269876"/>
              <a:ext cx="52388" cy="60325"/>
            </a:xfrm>
            <a:custGeom>
              <a:avLst/>
              <a:gdLst>
                <a:gd name="T0" fmla="*/ 7 w 14"/>
                <a:gd name="T1" fmla="*/ 6 h 16"/>
                <a:gd name="T2" fmla="*/ 8 w 14"/>
                <a:gd name="T3" fmla="*/ 6 h 16"/>
                <a:gd name="T4" fmla="*/ 9 w 14"/>
                <a:gd name="T5" fmla="*/ 5 h 16"/>
                <a:gd name="T6" fmla="*/ 9 w 14"/>
                <a:gd name="T7" fmla="*/ 3 h 16"/>
                <a:gd name="T8" fmla="*/ 7 w 14"/>
                <a:gd name="T9" fmla="*/ 3 h 16"/>
                <a:gd name="T10" fmla="*/ 5 w 14"/>
                <a:gd name="T11" fmla="*/ 4 h 16"/>
                <a:gd name="T12" fmla="*/ 4 w 14"/>
                <a:gd name="T13" fmla="*/ 5 h 16"/>
                <a:gd name="T14" fmla="*/ 0 w 14"/>
                <a:gd name="T15" fmla="*/ 5 h 16"/>
                <a:gd name="T16" fmla="*/ 1 w 14"/>
                <a:gd name="T17" fmla="*/ 2 h 16"/>
                <a:gd name="T18" fmla="*/ 7 w 14"/>
                <a:gd name="T19" fmla="*/ 0 h 16"/>
                <a:gd name="T20" fmla="*/ 11 w 14"/>
                <a:gd name="T21" fmla="*/ 1 h 16"/>
                <a:gd name="T22" fmla="*/ 13 w 14"/>
                <a:gd name="T23" fmla="*/ 4 h 16"/>
                <a:gd name="T24" fmla="*/ 13 w 14"/>
                <a:gd name="T25" fmla="*/ 11 h 16"/>
                <a:gd name="T26" fmla="*/ 13 w 14"/>
                <a:gd name="T27" fmla="*/ 13 h 16"/>
                <a:gd name="T28" fmla="*/ 13 w 14"/>
                <a:gd name="T29" fmla="*/ 14 h 16"/>
                <a:gd name="T30" fmla="*/ 14 w 14"/>
                <a:gd name="T31" fmla="*/ 15 h 16"/>
                <a:gd name="T32" fmla="*/ 14 w 14"/>
                <a:gd name="T33" fmla="*/ 15 h 16"/>
                <a:gd name="T34" fmla="*/ 10 w 14"/>
                <a:gd name="T35" fmla="*/ 15 h 16"/>
                <a:gd name="T36" fmla="*/ 9 w 14"/>
                <a:gd name="T37" fmla="*/ 14 h 16"/>
                <a:gd name="T38" fmla="*/ 9 w 14"/>
                <a:gd name="T39" fmla="*/ 13 h 16"/>
                <a:gd name="T40" fmla="*/ 7 w 14"/>
                <a:gd name="T41" fmla="*/ 15 h 16"/>
                <a:gd name="T42" fmla="*/ 4 w 14"/>
                <a:gd name="T43" fmla="*/ 16 h 16"/>
                <a:gd name="T44" fmla="*/ 1 w 14"/>
                <a:gd name="T45" fmla="*/ 15 h 16"/>
                <a:gd name="T46" fmla="*/ 0 w 14"/>
                <a:gd name="T47" fmla="*/ 11 h 16"/>
                <a:gd name="T48" fmla="*/ 2 w 14"/>
                <a:gd name="T49" fmla="*/ 7 h 16"/>
                <a:gd name="T50" fmla="*/ 5 w 14"/>
                <a:gd name="T51" fmla="*/ 6 h 16"/>
                <a:gd name="T52" fmla="*/ 7 w 14"/>
                <a:gd name="T53" fmla="*/ 6 h 16"/>
                <a:gd name="T54" fmla="*/ 9 w 14"/>
                <a:gd name="T55" fmla="*/ 8 h 16"/>
                <a:gd name="T56" fmla="*/ 8 w 14"/>
                <a:gd name="T57" fmla="*/ 8 h 16"/>
                <a:gd name="T58" fmla="*/ 7 w 14"/>
                <a:gd name="T59" fmla="*/ 8 h 16"/>
                <a:gd name="T60" fmla="*/ 6 w 14"/>
                <a:gd name="T61" fmla="*/ 9 h 16"/>
                <a:gd name="T62" fmla="*/ 5 w 14"/>
                <a:gd name="T63" fmla="*/ 9 h 16"/>
                <a:gd name="T64" fmla="*/ 4 w 14"/>
                <a:gd name="T65" fmla="*/ 11 h 16"/>
                <a:gd name="T66" fmla="*/ 4 w 14"/>
                <a:gd name="T67" fmla="*/ 12 h 16"/>
                <a:gd name="T68" fmla="*/ 6 w 14"/>
                <a:gd name="T69" fmla="*/ 13 h 16"/>
                <a:gd name="T70" fmla="*/ 8 w 14"/>
                <a:gd name="T71" fmla="*/ 12 h 16"/>
                <a:gd name="T72" fmla="*/ 9 w 14"/>
                <a:gd name="T73" fmla="*/ 9 h 16"/>
                <a:gd name="T74" fmla="*/ 9 w 14"/>
                <a:gd name="T7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6">
                  <a:moveTo>
                    <a:pt x="7" y="6"/>
                  </a:moveTo>
                  <a:cubicBezTo>
                    <a:pt x="7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4"/>
                    <a:pt x="8" y="15"/>
                    <a:pt x="7" y="15"/>
                  </a:cubicBezTo>
                  <a:cubicBezTo>
                    <a:pt x="7" y="15"/>
                    <a:pt x="6" y="16"/>
                    <a:pt x="4" y="16"/>
                  </a:cubicBezTo>
                  <a:cubicBezTo>
                    <a:pt x="3" y="16"/>
                    <a:pt x="2" y="15"/>
                    <a:pt x="1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9"/>
                    <a:pt x="0" y="8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lnTo>
                    <a:pt x="7" y="6"/>
                  </a:lnTo>
                  <a:close/>
                  <a:moveTo>
                    <a:pt x="9" y="8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7" y="13"/>
                    <a:pt x="8" y="12"/>
                  </a:cubicBezTo>
                  <a:cubicBezTo>
                    <a:pt x="9" y="12"/>
                    <a:pt x="9" y="11"/>
                    <a:pt x="9" y="9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xmlns="" id="{2C407115-663A-410F-96F3-7568E737B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254001"/>
              <a:ext cx="30163" cy="71438"/>
            </a:xfrm>
            <a:custGeom>
              <a:avLst/>
              <a:gdLst>
                <a:gd name="T0" fmla="*/ 0 w 8"/>
                <a:gd name="T1" fmla="*/ 7 h 19"/>
                <a:gd name="T2" fmla="*/ 0 w 8"/>
                <a:gd name="T3" fmla="*/ 4 h 19"/>
                <a:gd name="T4" fmla="*/ 2 w 8"/>
                <a:gd name="T5" fmla="*/ 4 h 19"/>
                <a:gd name="T6" fmla="*/ 2 w 8"/>
                <a:gd name="T7" fmla="*/ 0 h 19"/>
                <a:gd name="T8" fmla="*/ 6 w 8"/>
                <a:gd name="T9" fmla="*/ 0 h 19"/>
                <a:gd name="T10" fmla="*/ 6 w 8"/>
                <a:gd name="T11" fmla="*/ 4 h 19"/>
                <a:gd name="T12" fmla="*/ 8 w 8"/>
                <a:gd name="T13" fmla="*/ 4 h 19"/>
                <a:gd name="T14" fmla="*/ 8 w 8"/>
                <a:gd name="T15" fmla="*/ 7 h 19"/>
                <a:gd name="T16" fmla="*/ 6 w 8"/>
                <a:gd name="T17" fmla="*/ 7 h 19"/>
                <a:gd name="T18" fmla="*/ 6 w 8"/>
                <a:gd name="T19" fmla="*/ 15 h 19"/>
                <a:gd name="T20" fmla="*/ 6 w 8"/>
                <a:gd name="T21" fmla="*/ 16 h 19"/>
                <a:gd name="T22" fmla="*/ 8 w 8"/>
                <a:gd name="T23" fmla="*/ 16 h 19"/>
                <a:gd name="T24" fmla="*/ 8 w 8"/>
                <a:gd name="T25" fmla="*/ 16 h 19"/>
                <a:gd name="T26" fmla="*/ 8 w 8"/>
                <a:gd name="T27" fmla="*/ 16 h 19"/>
                <a:gd name="T28" fmla="*/ 8 w 8"/>
                <a:gd name="T29" fmla="*/ 19 h 19"/>
                <a:gd name="T30" fmla="*/ 6 w 8"/>
                <a:gd name="T31" fmla="*/ 19 h 19"/>
                <a:gd name="T32" fmla="*/ 3 w 8"/>
                <a:gd name="T33" fmla="*/ 18 h 19"/>
                <a:gd name="T34" fmla="*/ 2 w 8"/>
                <a:gd name="T35" fmla="*/ 16 h 19"/>
                <a:gd name="T36" fmla="*/ 2 w 8"/>
                <a:gd name="T37" fmla="*/ 7 h 19"/>
                <a:gd name="T38" fmla="*/ 0 w 8"/>
                <a:gd name="T3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19">
                  <a:moveTo>
                    <a:pt x="0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3" y="19"/>
                    <a:pt x="3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xmlns="" id="{D4A323B1-84BE-44AE-A24C-ED69B42EC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850" y="250826"/>
              <a:ext cx="15875" cy="74613"/>
            </a:xfrm>
            <a:custGeom>
              <a:avLst/>
              <a:gdLst>
                <a:gd name="T0" fmla="*/ 10 w 10"/>
                <a:gd name="T1" fmla="*/ 7 h 47"/>
                <a:gd name="T2" fmla="*/ 0 w 10"/>
                <a:gd name="T3" fmla="*/ 7 h 47"/>
                <a:gd name="T4" fmla="*/ 0 w 10"/>
                <a:gd name="T5" fmla="*/ 0 h 47"/>
                <a:gd name="T6" fmla="*/ 10 w 10"/>
                <a:gd name="T7" fmla="*/ 0 h 47"/>
                <a:gd name="T8" fmla="*/ 10 w 10"/>
                <a:gd name="T9" fmla="*/ 7 h 47"/>
                <a:gd name="T10" fmla="*/ 0 w 10"/>
                <a:gd name="T11" fmla="*/ 12 h 47"/>
                <a:gd name="T12" fmla="*/ 10 w 10"/>
                <a:gd name="T13" fmla="*/ 12 h 47"/>
                <a:gd name="T14" fmla="*/ 10 w 10"/>
                <a:gd name="T15" fmla="*/ 47 h 47"/>
                <a:gd name="T16" fmla="*/ 0 w 10"/>
                <a:gd name="T17" fmla="*/ 47 h 47"/>
                <a:gd name="T18" fmla="*/ 0 w 10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1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7"/>
                  </a:lnTo>
                  <a:close/>
                  <a:moveTo>
                    <a:pt x="0" y="12"/>
                  </a:moveTo>
                  <a:lnTo>
                    <a:pt x="10" y="12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xmlns="" id="{2ED30A6A-55F7-4F80-9FBB-3486B07F5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0075" y="269876"/>
              <a:ext cx="60325" cy="60325"/>
            </a:xfrm>
            <a:custGeom>
              <a:avLst/>
              <a:gdLst>
                <a:gd name="T0" fmla="*/ 14 w 16"/>
                <a:gd name="T1" fmla="*/ 13 h 16"/>
                <a:gd name="T2" fmla="*/ 8 w 16"/>
                <a:gd name="T3" fmla="*/ 16 h 16"/>
                <a:gd name="T4" fmla="*/ 2 w 16"/>
                <a:gd name="T5" fmla="*/ 13 h 16"/>
                <a:gd name="T6" fmla="*/ 0 w 16"/>
                <a:gd name="T7" fmla="*/ 8 h 16"/>
                <a:gd name="T8" fmla="*/ 2 w 16"/>
                <a:gd name="T9" fmla="*/ 2 h 16"/>
                <a:gd name="T10" fmla="*/ 8 w 16"/>
                <a:gd name="T11" fmla="*/ 0 h 16"/>
                <a:gd name="T12" fmla="*/ 14 w 16"/>
                <a:gd name="T13" fmla="*/ 2 h 16"/>
                <a:gd name="T14" fmla="*/ 16 w 16"/>
                <a:gd name="T15" fmla="*/ 8 h 16"/>
                <a:gd name="T16" fmla="*/ 14 w 16"/>
                <a:gd name="T17" fmla="*/ 13 h 16"/>
                <a:gd name="T18" fmla="*/ 11 w 16"/>
                <a:gd name="T19" fmla="*/ 11 h 16"/>
                <a:gd name="T20" fmla="*/ 12 w 16"/>
                <a:gd name="T21" fmla="*/ 8 h 16"/>
                <a:gd name="T22" fmla="*/ 11 w 16"/>
                <a:gd name="T23" fmla="*/ 4 h 16"/>
                <a:gd name="T24" fmla="*/ 8 w 16"/>
                <a:gd name="T25" fmla="*/ 3 h 16"/>
                <a:gd name="T26" fmla="*/ 5 w 16"/>
                <a:gd name="T27" fmla="*/ 4 h 16"/>
                <a:gd name="T28" fmla="*/ 5 w 16"/>
                <a:gd name="T29" fmla="*/ 8 h 16"/>
                <a:gd name="T30" fmla="*/ 5 w 16"/>
                <a:gd name="T31" fmla="*/ 11 h 16"/>
                <a:gd name="T32" fmla="*/ 8 w 16"/>
                <a:gd name="T33" fmla="*/ 12 h 16"/>
                <a:gd name="T34" fmla="*/ 11 w 16"/>
                <a:gd name="T3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14" y="13"/>
                  </a:moveTo>
                  <a:cubicBezTo>
                    <a:pt x="13" y="15"/>
                    <a:pt x="11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5" y="4"/>
                    <a:pt x="16" y="5"/>
                    <a:pt x="16" y="8"/>
                  </a:cubicBezTo>
                  <a:cubicBezTo>
                    <a:pt x="16" y="10"/>
                    <a:pt x="15" y="12"/>
                    <a:pt x="14" y="13"/>
                  </a:cubicBezTo>
                  <a:moveTo>
                    <a:pt x="11" y="11"/>
                  </a:moveTo>
                  <a:cubicBezTo>
                    <a:pt x="11" y="10"/>
                    <a:pt x="12" y="9"/>
                    <a:pt x="12" y="8"/>
                  </a:cubicBezTo>
                  <a:cubicBezTo>
                    <a:pt x="12" y="6"/>
                    <a:pt x="11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5"/>
                    <a:pt x="5" y="6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2"/>
                    <a:pt x="1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xmlns="" id="{E38AEF12-ADFF-4B72-AE3D-D53AF212A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269876"/>
              <a:ext cx="49213" cy="55563"/>
            </a:xfrm>
            <a:custGeom>
              <a:avLst/>
              <a:gdLst>
                <a:gd name="T0" fmla="*/ 12 w 13"/>
                <a:gd name="T1" fmla="*/ 1 h 15"/>
                <a:gd name="T2" fmla="*/ 13 w 13"/>
                <a:gd name="T3" fmla="*/ 5 h 15"/>
                <a:gd name="T4" fmla="*/ 13 w 13"/>
                <a:gd name="T5" fmla="*/ 15 h 15"/>
                <a:gd name="T6" fmla="*/ 9 w 13"/>
                <a:gd name="T7" fmla="*/ 15 h 15"/>
                <a:gd name="T8" fmla="*/ 9 w 13"/>
                <a:gd name="T9" fmla="*/ 6 h 15"/>
                <a:gd name="T10" fmla="*/ 9 w 13"/>
                <a:gd name="T11" fmla="*/ 4 h 15"/>
                <a:gd name="T12" fmla="*/ 7 w 13"/>
                <a:gd name="T13" fmla="*/ 3 h 15"/>
                <a:gd name="T14" fmla="*/ 4 w 13"/>
                <a:gd name="T15" fmla="*/ 5 h 15"/>
                <a:gd name="T16" fmla="*/ 4 w 13"/>
                <a:gd name="T17" fmla="*/ 7 h 15"/>
                <a:gd name="T18" fmla="*/ 4 w 13"/>
                <a:gd name="T19" fmla="*/ 15 h 15"/>
                <a:gd name="T20" fmla="*/ 0 w 13"/>
                <a:gd name="T21" fmla="*/ 15 h 15"/>
                <a:gd name="T22" fmla="*/ 0 w 13"/>
                <a:gd name="T23" fmla="*/ 0 h 15"/>
                <a:gd name="T24" fmla="*/ 3 w 13"/>
                <a:gd name="T25" fmla="*/ 0 h 15"/>
                <a:gd name="T26" fmla="*/ 3 w 13"/>
                <a:gd name="T27" fmla="*/ 2 h 15"/>
                <a:gd name="T28" fmla="*/ 5 w 13"/>
                <a:gd name="T29" fmla="*/ 1 h 15"/>
                <a:gd name="T30" fmla="*/ 8 w 13"/>
                <a:gd name="T31" fmla="*/ 0 h 15"/>
                <a:gd name="T32" fmla="*/ 12 w 13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13" y="3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xmlns="" id="{69528FC5-B2BB-4A01-80F4-A3EF50CEB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269876"/>
              <a:ext cx="52388" cy="60325"/>
            </a:xfrm>
            <a:custGeom>
              <a:avLst/>
              <a:gdLst>
                <a:gd name="T0" fmla="*/ 7 w 14"/>
                <a:gd name="T1" fmla="*/ 6 h 16"/>
                <a:gd name="T2" fmla="*/ 8 w 14"/>
                <a:gd name="T3" fmla="*/ 6 h 16"/>
                <a:gd name="T4" fmla="*/ 9 w 14"/>
                <a:gd name="T5" fmla="*/ 5 h 16"/>
                <a:gd name="T6" fmla="*/ 9 w 14"/>
                <a:gd name="T7" fmla="*/ 3 h 16"/>
                <a:gd name="T8" fmla="*/ 7 w 14"/>
                <a:gd name="T9" fmla="*/ 3 h 16"/>
                <a:gd name="T10" fmla="*/ 5 w 14"/>
                <a:gd name="T11" fmla="*/ 4 h 16"/>
                <a:gd name="T12" fmla="*/ 4 w 14"/>
                <a:gd name="T13" fmla="*/ 5 h 16"/>
                <a:gd name="T14" fmla="*/ 0 w 14"/>
                <a:gd name="T15" fmla="*/ 5 h 16"/>
                <a:gd name="T16" fmla="*/ 1 w 14"/>
                <a:gd name="T17" fmla="*/ 2 h 16"/>
                <a:gd name="T18" fmla="*/ 7 w 14"/>
                <a:gd name="T19" fmla="*/ 0 h 16"/>
                <a:gd name="T20" fmla="*/ 11 w 14"/>
                <a:gd name="T21" fmla="*/ 1 h 16"/>
                <a:gd name="T22" fmla="*/ 13 w 14"/>
                <a:gd name="T23" fmla="*/ 4 h 16"/>
                <a:gd name="T24" fmla="*/ 13 w 14"/>
                <a:gd name="T25" fmla="*/ 11 h 16"/>
                <a:gd name="T26" fmla="*/ 13 w 14"/>
                <a:gd name="T27" fmla="*/ 13 h 16"/>
                <a:gd name="T28" fmla="*/ 14 w 14"/>
                <a:gd name="T29" fmla="*/ 14 h 16"/>
                <a:gd name="T30" fmla="*/ 14 w 14"/>
                <a:gd name="T31" fmla="*/ 15 h 16"/>
                <a:gd name="T32" fmla="*/ 14 w 14"/>
                <a:gd name="T33" fmla="*/ 15 h 16"/>
                <a:gd name="T34" fmla="*/ 10 w 14"/>
                <a:gd name="T35" fmla="*/ 15 h 16"/>
                <a:gd name="T36" fmla="*/ 10 w 14"/>
                <a:gd name="T37" fmla="*/ 14 h 16"/>
                <a:gd name="T38" fmla="*/ 9 w 14"/>
                <a:gd name="T39" fmla="*/ 13 h 16"/>
                <a:gd name="T40" fmla="*/ 8 w 14"/>
                <a:gd name="T41" fmla="*/ 15 h 16"/>
                <a:gd name="T42" fmla="*/ 5 w 14"/>
                <a:gd name="T43" fmla="*/ 16 h 16"/>
                <a:gd name="T44" fmla="*/ 1 w 14"/>
                <a:gd name="T45" fmla="*/ 15 h 16"/>
                <a:gd name="T46" fmla="*/ 0 w 14"/>
                <a:gd name="T47" fmla="*/ 11 h 16"/>
                <a:gd name="T48" fmla="*/ 2 w 14"/>
                <a:gd name="T49" fmla="*/ 7 h 16"/>
                <a:gd name="T50" fmla="*/ 6 w 14"/>
                <a:gd name="T51" fmla="*/ 6 h 16"/>
                <a:gd name="T52" fmla="*/ 7 w 14"/>
                <a:gd name="T53" fmla="*/ 6 h 16"/>
                <a:gd name="T54" fmla="*/ 9 w 14"/>
                <a:gd name="T55" fmla="*/ 8 h 16"/>
                <a:gd name="T56" fmla="*/ 9 w 14"/>
                <a:gd name="T57" fmla="*/ 8 h 16"/>
                <a:gd name="T58" fmla="*/ 7 w 14"/>
                <a:gd name="T59" fmla="*/ 8 h 16"/>
                <a:gd name="T60" fmla="*/ 7 w 14"/>
                <a:gd name="T61" fmla="*/ 9 h 16"/>
                <a:gd name="T62" fmla="*/ 5 w 14"/>
                <a:gd name="T63" fmla="*/ 9 h 16"/>
                <a:gd name="T64" fmla="*/ 4 w 14"/>
                <a:gd name="T65" fmla="*/ 11 h 16"/>
                <a:gd name="T66" fmla="*/ 4 w 14"/>
                <a:gd name="T67" fmla="*/ 12 h 16"/>
                <a:gd name="T68" fmla="*/ 6 w 14"/>
                <a:gd name="T69" fmla="*/ 13 h 16"/>
                <a:gd name="T70" fmla="*/ 8 w 14"/>
                <a:gd name="T71" fmla="*/ 12 h 16"/>
                <a:gd name="T72" fmla="*/ 9 w 14"/>
                <a:gd name="T73" fmla="*/ 9 h 16"/>
                <a:gd name="T74" fmla="*/ 9 w 14"/>
                <a:gd name="T7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6">
                  <a:moveTo>
                    <a:pt x="7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0"/>
                    <a:pt x="4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6"/>
                    <a:pt x="5" y="16"/>
                  </a:cubicBezTo>
                  <a:cubicBezTo>
                    <a:pt x="3" y="16"/>
                    <a:pt x="2" y="15"/>
                    <a:pt x="1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7"/>
                    <a:pt x="4" y="6"/>
                    <a:pt x="6" y="6"/>
                  </a:cubicBezTo>
                  <a:lnTo>
                    <a:pt x="7" y="6"/>
                  </a:ln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9" y="12"/>
                    <a:pt x="9" y="11"/>
                    <a:pt x="9" y="9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43">
              <a:extLst>
                <a:ext uri="{FF2B5EF4-FFF2-40B4-BE49-F238E27FC236}">
                  <a16:creationId xmlns:a16="http://schemas.microsoft.com/office/drawing/2014/main" xmlns="" id="{D300A5B0-110F-45ED-B8E7-A91F1AFA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8" y="250826"/>
              <a:ext cx="15875" cy="74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44">
              <a:extLst>
                <a:ext uri="{FF2B5EF4-FFF2-40B4-BE49-F238E27FC236}">
                  <a16:creationId xmlns:a16="http://schemas.microsoft.com/office/drawing/2014/main" xmlns="" id="{F79DB12A-B25A-4A19-BD07-66E607F62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813" y="341313"/>
              <a:ext cx="15875" cy="74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xmlns="" id="{1B83A86E-B0A7-4EA3-AB48-551619018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360363"/>
              <a:ext cx="52388" cy="55563"/>
            </a:xfrm>
            <a:custGeom>
              <a:avLst/>
              <a:gdLst>
                <a:gd name="T0" fmla="*/ 12 w 14"/>
                <a:gd name="T1" fmla="*/ 1 h 15"/>
                <a:gd name="T2" fmla="*/ 14 w 14"/>
                <a:gd name="T3" fmla="*/ 5 h 15"/>
                <a:gd name="T4" fmla="*/ 14 w 14"/>
                <a:gd name="T5" fmla="*/ 15 h 15"/>
                <a:gd name="T6" fmla="*/ 10 w 14"/>
                <a:gd name="T7" fmla="*/ 15 h 15"/>
                <a:gd name="T8" fmla="*/ 10 w 14"/>
                <a:gd name="T9" fmla="*/ 6 h 15"/>
                <a:gd name="T10" fmla="*/ 9 w 14"/>
                <a:gd name="T11" fmla="*/ 4 h 15"/>
                <a:gd name="T12" fmla="*/ 7 w 14"/>
                <a:gd name="T13" fmla="*/ 3 h 15"/>
                <a:gd name="T14" fmla="*/ 4 w 14"/>
                <a:gd name="T15" fmla="*/ 5 h 15"/>
                <a:gd name="T16" fmla="*/ 4 w 14"/>
                <a:gd name="T17" fmla="*/ 7 h 15"/>
                <a:gd name="T18" fmla="*/ 4 w 14"/>
                <a:gd name="T19" fmla="*/ 15 h 15"/>
                <a:gd name="T20" fmla="*/ 0 w 14"/>
                <a:gd name="T21" fmla="*/ 15 h 15"/>
                <a:gd name="T22" fmla="*/ 0 w 14"/>
                <a:gd name="T23" fmla="*/ 0 h 15"/>
                <a:gd name="T24" fmla="*/ 4 w 14"/>
                <a:gd name="T25" fmla="*/ 0 h 15"/>
                <a:gd name="T26" fmla="*/ 4 w 14"/>
                <a:gd name="T27" fmla="*/ 2 h 15"/>
                <a:gd name="T28" fmla="*/ 5 w 14"/>
                <a:gd name="T29" fmla="*/ 1 h 15"/>
                <a:gd name="T30" fmla="*/ 8 w 14"/>
                <a:gd name="T31" fmla="*/ 0 h 15"/>
                <a:gd name="T32" fmla="*/ 12 w 14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2" y="1"/>
                  </a:moveTo>
                  <a:cubicBezTo>
                    <a:pt x="13" y="2"/>
                    <a:pt x="14" y="3"/>
                    <a:pt x="14" y="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xmlns="" id="{CFF5AB48-D13F-4521-9209-E839C781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341313"/>
              <a:ext cx="30163" cy="74613"/>
            </a:xfrm>
            <a:custGeom>
              <a:avLst/>
              <a:gdLst>
                <a:gd name="T0" fmla="*/ 7 w 8"/>
                <a:gd name="T1" fmla="*/ 0 h 20"/>
                <a:gd name="T2" fmla="*/ 8 w 8"/>
                <a:gd name="T3" fmla="*/ 0 h 20"/>
                <a:gd name="T4" fmla="*/ 8 w 8"/>
                <a:gd name="T5" fmla="*/ 3 h 20"/>
                <a:gd name="T6" fmla="*/ 7 w 8"/>
                <a:gd name="T7" fmla="*/ 3 h 20"/>
                <a:gd name="T8" fmla="*/ 6 w 8"/>
                <a:gd name="T9" fmla="*/ 3 h 20"/>
                <a:gd name="T10" fmla="*/ 6 w 8"/>
                <a:gd name="T11" fmla="*/ 4 h 20"/>
                <a:gd name="T12" fmla="*/ 6 w 8"/>
                <a:gd name="T13" fmla="*/ 5 h 20"/>
                <a:gd name="T14" fmla="*/ 8 w 8"/>
                <a:gd name="T15" fmla="*/ 5 h 20"/>
                <a:gd name="T16" fmla="*/ 8 w 8"/>
                <a:gd name="T17" fmla="*/ 8 h 20"/>
                <a:gd name="T18" fmla="*/ 6 w 8"/>
                <a:gd name="T19" fmla="*/ 8 h 20"/>
                <a:gd name="T20" fmla="*/ 6 w 8"/>
                <a:gd name="T21" fmla="*/ 20 h 20"/>
                <a:gd name="T22" fmla="*/ 2 w 8"/>
                <a:gd name="T23" fmla="*/ 20 h 20"/>
                <a:gd name="T24" fmla="*/ 2 w 8"/>
                <a:gd name="T25" fmla="*/ 8 h 20"/>
                <a:gd name="T26" fmla="*/ 0 w 8"/>
                <a:gd name="T27" fmla="*/ 8 h 20"/>
                <a:gd name="T28" fmla="*/ 0 w 8"/>
                <a:gd name="T29" fmla="*/ 5 h 20"/>
                <a:gd name="T30" fmla="*/ 2 w 8"/>
                <a:gd name="T31" fmla="*/ 5 h 20"/>
                <a:gd name="T32" fmla="*/ 2 w 8"/>
                <a:gd name="T33" fmla="*/ 4 h 20"/>
                <a:gd name="T34" fmla="*/ 3 w 8"/>
                <a:gd name="T35" fmla="*/ 1 h 20"/>
                <a:gd name="T36" fmla="*/ 7 w 8"/>
                <a:gd name="T37" fmla="*/ 0 h 20"/>
                <a:gd name="T38" fmla="*/ 7 w 8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0"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xmlns="" id="{C05A4AF3-496E-457B-8320-12D98B272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3400" y="360363"/>
              <a:ext cx="55563" cy="58738"/>
            </a:xfrm>
            <a:custGeom>
              <a:avLst/>
              <a:gdLst>
                <a:gd name="T0" fmla="*/ 13 w 15"/>
                <a:gd name="T1" fmla="*/ 13 h 16"/>
                <a:gd name="T2" fmla="*/ 7 w 15"/>
                <a:gd name="T3" fmla="*/ 16 h 16"/>
                <a:gd name="T4" fmla="*/ 1 w 15"/>
                <a:gd name="T5" fmla="*/ 13 h 16"/>
                <a:gd name="T6" fmla="*/ 0 w 15"/>
                <a:gd name="T7" fmla="*/ 8 h 16"/>
                <a:gd name="T8" fmla="*/ 1 w 15"/>
                <a:gd name="T9" fmla="*/ 2 h 16"/>
                <a:gd name="T10" fmla="*/ 7 w 15"/>
                <a:gd name="T11" fmla="*/ 0 h 16"/>
                <a:gd name="T12" fmla="*/ 13 w 15"/>
                <a:gd name="T13" fmla="*/ 2 h 16"/>
                <a:gd name="T14" fmla="*/ 15 w 15"/>
                <a:gd name="T15" fmla="*/ 8 h 16"/>
                <a:gd name="T16" fmla="*/ 13 w 15"/>
                <a:gd name="T17" fmla="*/ 13 h 16"/>
                <a:gd name="T18" fmla="*/ 10 w 15"/>
                <a:gd name="T19" fmla="*/ 11 h 16"/>
                <a:gd name="T20" fmla="*/ 11 w 15"/>
                <a:gd name="T21" fmla="*/ 8 h 16"/>
                <a:gd name="T22" fmla="*/ 10 w 15"/>
                <a:gd name="T23" fmla="*/ 4 h 16"/>
                <a:gd name="T24" fmla="*/ 7 w 15"/>
                <a:gd name="T25" fmla="*/ 3 h 16"/>
                <a:gd name="T26" fmla="*/ 5 w 15"/>
                <a:gd name="T27" fmla="*/ 4 h 16"/>
                <a:gd name="T28" fmla="*/ 4 w 15"/>
                <a:gd name="T29" fmla="*/ 8 h 16"/>
                <a:gd name="T30" fmla="*/ 5 w 15"/>
                <a:gd name="T31" fmla="*/ 11 h 16"/>
                <a:gd name="T32" fmla="*/ 7 w 15"/>
                <a:gd name="T33" fmla="*/ 12 h 16"/>
                <a:gd name="T34" fmla="*/ 10 w 15"/>
                <a:gd name="T3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6">
                  <a:moveTo>
                    <a:pt x="13" y="13"/>
                  </a:moveTo>
                  <a:cubicBezTo>
                    <a:pt x="12" y="15"/>
                    <a:pt x="10" y="16"/>
                    <a:pt x="7" y="16"/>
                  </a:cubicBezTo>
                  <a:cubicBezTo>
                    <a:pt x="5" y="16"/>
                    <a:pt x="3" y="15"/>
                    <a:pt x="1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4" y="4"/>
                    <a:pt x="15" y="5"/>
                    <a:pt x="15" y="8"/>
                  </a:cubicBezTo>
                  <a:cubicBezTo>
                    <a:pt x="15" y="10"/>
                    <a:pt x="14" y="12"/>
                    <a:pt x="13" y="13"/>
                  </a:cubicBezTo>
                  <a:moveTo>
                    <a:pt x="10" y="11"/>
                  </a:move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2"/>
                    <a:pt x="9" y="12"/>
                    <a:pt x="1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xmlns="" id="{C22E7571-1F65-4E6B-9BD6-5CDBB773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5" y="360363"/>
              <a:ext cx="34925" cy="55563"/>
            </a:xfrm>
            <a:custGeom>
              <a:avLst/>
              <a:gdLst>
                <a:gd name="T0" fmla="*/ 8 w 9"/>
                <a:gd name="T1" fmla="*/ 0 h 15"/>
                <a:gd name="T2" fmla="*/ 9 w 9"/>
                <a:gd name="T3" fmla="*/ 0 h 15"/>
                <a:gd name="T4" fmla="*/ 9 w 9"/>
                <a:gd name="T5" fmla="*/ 4 h 15"/>
                <a:gd name="T6" fmla="*/ 8 w 9"/>
                <a:gd name="T7" fmla="*/ 4 h 15"/>
                <a:gd name="T8" fmla="*/ 7 w 9"/>
                <a:gd name="T9" fmla="*/ 4 h 15"/>
                <a:gd name="T10" fmla="*/ 4 w 9"/>
                <a:gd name="T11" fmla="*/ 5 h 15"/>
                <a:gd name="T12" fmla="*/ 4 w 9"/>
                <a:gd name="T13" fmla="*/ 8 h 15"/>
                <a:gd name="T14" fmla="*/ 4 w 9"/>
                <a:gd name="T15" fmla="*/ 15 h 15"/>
                <a:gd name="T16" fmla="*/ 0 w 9"/>
                <a:gd name="T17" fmla="*/ 15 h 15"/>
                <a:gd name="T18" fmla="*/ 0 w 9"/>
                <a:gd name="T19" fmla="*/ 0 h 15"/>
                <a:gd name="T20" fmla="*/ 3 w 9"/>
                <a:gd name="T21" fmla="*/ 0 h 15"/>
                <a:gd name="T22" fmla="*/ 3 w 9"/>
                <a:gd name="T23" fmla="*/ 3 h 15"/>
                <a:gd name="T24" fmla="*/ 5 w 9"/>
                <a:gd name="T25" fmla="*/ 1 h 15"/>
                <a:gd name="T26" fmla="*/ 8 w 9"/>
                <a:gd name="T27" fmla="*/ 0 h 15"/>
                <a:gd name="T28" fmla="*/ 8 w 9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xmlns="" id="{F0A530C9-CC4C-449C-83C4-C7662DB86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360363"/>
              <a:ext cx="79375" cy="55563"/>
            </a:xfrm>
            <a:custGeom>
              <a:avLst/>
              <a:gdLst>
                <a:gd name="T0" fmla="*/ 19 w 21"/>
                <a:gd name="T1" fmla="*/ 0 h 15"/>
                <a:gd name="T2" fmla="*/ 20 w 21"/>
                <a:gd name="T3" fmla="*/ 2 h 15"/>
                <a:gd name="T4" fmla="*/ 21 w 21"/>
                <a:gd name="T5" fmla="*/ 3 h 15"/>
                <a:gd name="T6" fmla="*/ 21 w 21"/>
                <a:gd name="T7" fmla="*/ 6 h 15"/>
                <a:gd name="T8" fmla="*/ 21 w 21"/>
                <a:gd name="T9" fmla="*/ 15 h 15"/>
                <a:gd name="T10" fmla="*/ 17 w 21"/>
                <a:gd name="T11" fmla="*/ 15 h 15"/>
                <a:gd name="T12" fmla="*/ 17 w 21"/>
                <a:gd name="T13" fmla="*/ 6 h 15"/>
                <a:gd name="T14" fmla="*/ 17 w 21"/>
                <a:gd name="T15" fmla="*/ 4 h 15"/>
                <a:gd name="T16" fmla="*/ 15 w 21"/>
                <a:gd name="T17" fmla="*/ 3 h 15"/>
                <a:gd name="T18" fmla="*/ 13 w 21"/>
                <a:gd name="T19" fmla="*/ 4 h 15"/>
                <a:gd name="T20" fmla="*/ 12 w 21"/>
                <a:gd name="T21" fmla="*/ 6 h 15"/>
                <a:gd name="T22" fmla="*/ 12 w 21"/>
                <a:gd name="T23" fmla="*/ 15 h 15"/>
                <a:gd name="T24" fmla="*/ 8 w 21"/>
                <a:gd name="T25" fmla="*/ 15 h 15"/>
                <a:gd name="T26" fmla="*/ 8 w 21"/>
                <a:gd name="T27" fmla="*/ 6 h 15"/>
                <a:gd name="T28" fmla="*/ 8 w 21"/>
                <a:gd name="T29" fmla="*/ 4 h 15"/>
                <a:gd name="T30" fmla="*/ 6 w 21"/>
                <a:gd name="T31" fmla="*/ 3 h 15"/>
                <a:gd name="T32" fmla="*/ 4 w 21"/>
                <a:gd name="T33" fmla="*/ 4 h 15"/>
                <a:gd name="T34" fmla="*/ 4 w 21"/>
                <a:gd name="T35" fmla="*/ 6 h 15"/>
                <a:gd name="T36" fmla="*/ 4 w 21"/>
                <a:gd name="T37" fmla="*/ 15 h 15"/>
                <a:gd name="T38" fmla="*/ 0 w 21"/>
                <a:gd name="T39" fmla="*/ 15 h 15"/>
                <a:gd name="T40" fmla="*/ 0 w 21"/>
                <a:gd name="T41" fmla="*/ 0 h 15"/>
                <a:gd name="T42" fmla="*/ 3 w 21"/>
                <a:gd name="T43" fmla="*/ 0 h 15"/>
                <a:gd name="T44" fmla="*/ 3 w 21"/>
                <a:gd name="T45" fmla="*/ 2 h 15"/>
                <a:gd name="T46" fmla="*/ 5 w 21"/>
                <a:gd name="T47" fmla="*/ 1 h 15"/>
                <a:gd name="T48" fmla="*/ 8 w 21"/>
                <a:gd name="T49" fmla="*/ 0 h 15"/>
                <a:gd name="T50" fmla="*/ 11 w 21"/>
                <a:gd name="T51" fmla="*/ 1 h 15"/>
                <a:gd name="T52" fmla="*/ 12 w 21"/>
                <a:gd name="T53" fmla="*/ 2 h 15"/>
                <a:gd name="T54" fmla="*/ 14 w 21"/>
                <a:gd name="T55" fmla="*/ 0 h 15"/>
                <a:gd name="T56" fmla="*/ 17 w 21"/>
                <a:gd name="T57" fmla="*/ 0 h 15"/>
                <a:gd name="T58" fmla="*/ 19 w 21"/>
                <a:gd name="T5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15">
                  <a:moveTo>
                    <a:pt x="19" y="0"/>
                  </a:moveTo>
                  <a:cubicBezTo>
                    <a:pt x="19" y="0"/>
                    <a:pt x="20" y="1"/>
                    <a:pt x="20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xmlns="" id="{CF1482FA-36BD-44D0-B570-388E61413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360363"/>
              <a:ext cx="52388" cy="58738"/>
            </a:xfrm>
            <a:custGeom>
              <a:avLst/>
              <a:gdLst>
                <a:gd name="T0" fmla="*/ 7 w 14"/>
                <a:gd name="T1" fmla="*/ 6 h 16"/>
                <a:gd name="T2" fmla="*/ 8 w 14"/>
                <a:gd name="T3" fmla="*/ 6 h 16"/>
                <a:gd name="T4" fmla="*/ 9 w 14"/>
                <a:gd name="T5" fmla="*/ 5 h 16"/>
                <a:gd name="T6" fmla="*/ 9 w 14"/>
                <a:gd name="T7" fmla="*/ 3 h 16"/>
                <a:gd name="T8" fmla="*/ 7 w 14"/>
                <a:gd name="T9" fmla="*/ 3 h 16"/>
                <a:gd name="T10" fmla="*/ 5 w 14"/>
                <a:gd name="T11" fmla="*/ 4 h 16"/>
                <a:gd name="T12" fmla="*/ 4 w 14"/>
                <a:gd name="T13" fmla="*/ 5 h 16"/>
                <a:gd name="T14" fmla="*/ 0 w 14"/>
                <a:gd name="T15" fmla="*/ 5 h 16"/>
                <a:gd name="T16" fmla="*/ 1 w 14"/>
                <a:gd name="T17" fmla="*/ 2 h 16"/>
                <a:gd name="T18" fmla="*/ 7 w 14"/>
                <a:gd name="T19" fmla="*/ 0 h 16"/>
                <a:gd name="T20" fmla="*/ 11 w 14"/>
                <a:gd name="T21" fmla="*/ 1 h 16"/>
                <a:gd name="T22" fmla="*/ 13 w 14"/>
                <a:gd name="T23" fmla="*/ 4 h 16"/>
                <a:gd name="T24" fmla="*/ 13 w 14"/>
                <a:gd name="T25" fmla="*/ 11 h 16"/>
                <a:gd name="T26" fmla="*/ 13 w 14"/>
                <a:gd name="T27" fmla="*/ 13 h 16"/>
                <a:gd name="T28" fmla="*/ 14 w 14"/>
                <a:gd name="T29" fmla="*/ 14 h 16"/>
                <a:gd name="T30" fmla="*/ 14 w 14"/>
                <a:gd name="T31" fmla="*/ 15 h 16"/>
                <a:gd name="T32" fmla="*/ 14 w 14"/>
                <a:gd name="T33" fmla="*/ 15 h 16"/>
                <a:gd name="T34" fmla="*/ 10 w 14"/>
                <a:gd name="T35" fmla="*/ 15 h 16"/>
                <a:gd name="T36" fmla="*/ 10 w 14"/>
                <a:gd name="T37" fmla="*/ 14 h 16"/>
                <a:gd name="T38" fmla="*/ 9 w 14"/>
                <a:gd name="T39" fmla="*/ 13 h 16"/>
                <a:gd name="T40" fmla="*/ 8 w 14"/>
                <a:gd name="T41" fmla="*/ 15 h 16"/>
                <a:gd name="T42" fmla="*/ 5 w 14"/>
                <a:gd name="T43" fmla="*/ 16 h 16"/>
                <a:gd name="T44" fmla="*/ 1 w 14"/>
                <a:gd name="T45" fmla="*/ 15 h 16"/>
                <a:gd name="T46" fmla="*/ 0 w 14"/>
                <a:gd name="T47" fmla="*/ 11 h 16"/>
                <a:gd name="T48" fmla="*/ 2 w 14"/>
                <a:gd name="T49" fmla="*/ 7 h 16"/>
                <a:gd name="T50" fmla="*/ 6 w 14"/>
                <a:gd name="T51" fmla="*/ 6 h 16"/>
                <a:gd name="T52" fmla="*/ 7 w 14"/>
                <a:gd name="T53" fmla="*/ 6 h 16"/>
                <a:gd name="T54" fmla="*/ 9 w 14"/>
                <a:gd name="T55" fmla="*/ 8 h 16"/>
                <a:gd name="T56" fmla="*/ 9 w 14"/>
                <a:gd name="T57" fmla="*/ 8 h 16"/>
                <a:gd name="T58" fmla="*/ 7 w 14"/>
                <a:gd name="T59" fmla="*/ 9 h 16"/>
                <a:gd name="T60" fmla="*/ 7 w 14"/>
                <a:gd name="T61" fmla="*/ 9 h 16"/>
                <a:gd name="T62" fmla="*/ 5 w 14"/>
                <a:gd name="T63" fmla="*/ 9 h 16"/>
                <a:gd name="T64" fmla="*/ 4 w 14"/>
                <a:gd name="T65" fmla="*/ 11 h 16"/>
                <a:gd name="T66" fmla="*/ 4 w 14"/>
                <a:gd name="T67" fmla="*/ 12 h 16"/>
                <a:gd name="T68" fmla="*/ 6 w 14"/>
                <a:gd name="T69" fmla="*/ 13 h 16"/>
                <a:gd name="T70" fmla="*/ 8 w 14"/>
                <a:gd name="T71" fmla="*/ 12 h 16"/>
                <a:gd name="T72" fmla="*/ 9 w 14"/>
                <a:gd name="T73" fmla="*/ 9 h 16"/>
                <a:gd name="T74" fmla="*/ 9 w 14"/>
                <a:gd name="T7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6">
                  <a:moveTo>
                    <a:pt x="7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0"/>
                    <a:pt x="4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6"/>
                    <a:pt x="5" y="16"/>
                  </a:cubicBezTo>
                  <a:cubicBezTo>
                    <a:pt x="3" y="16"/>
                    <a:pt x="2" y="15"/>
                    <a:pt x="1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7"/>
                    <a:pt x="4" y="6"/>
                    <a:pt x="6" y="6"/>
                  </a:cubicBezTo>
                  <a:lnTo>
                    <a:pt x="7" y="6"/>
                  </a:ln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9" y="12"/>
                    <a:pt x="9" y="11"/>
                    <a:pt x="9" y="9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xmlns="" id="{7CF8C95F-6D51-4295-8E84-62EB3449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344488"/>
              <a:ext cx="34925" cy="74613"/>
            </a:xfrm>
            <a:custGeom>
              <a:avLst/>
              <a:gdLst>
                <a:gd name="T0" fmla="*/ 0 w 9"/>
                <a:gd name="T1" fmla="*/ 7 h 20"/>
                <a:gd name="T2" fmla="*/ 0 w 9"/>
                <a:gd name="T3" fmla="*/ 4 h 20"/>
                <a:gd name="T4" fmla="*/ 2 w 9"/>
                <a:gd name="T5" fmla="*/ 4 h 20"/>
                <a:gd name="T6" fmla="*/ 2 w 9"/>
                <a:gd name="T7" fmla="*/ 0 h 20"/>
                <a:gd name="T8" fmla="*/ 6 w 9"/>
                <a:gd name="T9" fmla="*/ 0 h 20"/>
                <a:gd name="T10" fmla="*/ 6 w 9"/>
                <a:gd name="T11" fmla="*/ 4 h 20"/>
                <a:gd name="T12" fmla="*/ 9 w 9"/>
                <a:gd name="T13" fmla="*/ 4 h 20"/>
                <a:gd name="T14" fmla="*/ 9 w 9"/>
                <a:gd name="T15" fmla="*/ 7 h 20"/>
                <a:gd name="T16" fmla="*/ 6 w 9"/>
                <a:gd name="T17" fmla="*/ 7 h 20"/>
                <a:gd name="T18" fmla="*/ 6 w 9"/>
                <a:gd name="T19" fmla="*/ 15 h 20"/>
                <a:gd name="T20" fmla="*/ 6 w 9"/>
                <a:gd name="T21" fmla="*/ 16 h 20"/>
                <a:gd name="T22" fmla="*/ 8 w 9"/>
                <a:gd name="T23" fmla="*/ 16 h 20"/>
                <a:gd name="T24" fmla="*/ 8 w 9"/>
                <a:gd name="T25" fmla="*/ 16 h 20"/>
                <a:gd name="T26" fmla="*/ 9 w 9"/>
                <a:gd name="T27" fmla="*/ 16 h 20"/>
                <a:gd name="T28" fmla="*/ 9 w 9"/>
                <a:gd name="T29" fmla="*/ 19 h 20"/>
                <a:gd name="T30" fmla="*/ 7 w 9"/>
                <a:gd name="T31" fmla="*/ 19 h 20"/>
                <a:gd name="T32" fmla="*/ 3 w 9"/>
                <a:gd name="T33" fmla="*/ 18 h 20"/>
                <a:gd name="T34" fmla="*/ 2 w 9"/>
                <a:gd name="T35" fmla="*/ 16 h 20"/>
                <a:gd name="T36" fmla="*/ 2 w 9"/>
                <a:gd name="T37" fmla="*/ 7 h 20"/>
                <a:gd name="T38" fmla="*/ 0 w 9"/>
                <a:gd name="T3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0">
                  <a:moveTo>
                    <a:pt x="0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20"/>
                    <a:pt x="3" y="19"/>
                    <a:pt x="3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xmlns="" id="{E45866BA-1AA0-4643-80BB-7F8F5EADF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675" y="341313"/>
              <a:ext cx="15875" cy="74613"/>
            </a:xfrm>
            <a:custGeom>
              <a:avLst/>
              <a:gdLst>
                <a:gd name="T0" fmla="*/ 10 w 10"/>
                <a:gd name="T1" fmla="*/ 7 h 47"/>
                <a:gd name="T2" fmla="*/ 0 w 10"/>
                <a:gd name="T3" fmla="*/ 7 h 47"/>
                <a:gd name="T4" fmla="*/ 0 w 10"/>
                <a:gd name="T5" fmla="*/ 0 h 47"/>
                <a:gd name="T6" fmla="*/ 10 w 10"/>
                <a:gd name="T7" fmla="*/ 0 h 47"/>
                <a:gd name="T8" fmla="*/ 10 w 10"/>
                <a:gd name="T9" fmla="*/ 7 h 47"/>
                <a:gd name="T10" fmla="*/ 0 w 10"/>
                <a:gd name="T11" fmla="*/ 12 h 47"/>
                <a:gd name="T12" fmla="*/ 10 w 10"/>
                <a:gd name="T13" fmla="*/ 12 h 47"/>
                <a:gd name="T14" fmla="*/ 10 w 10"/>
                <a:gd name="T15" fmla="*/ 47 h 47"/>
                <a:gd name="T16" fmla="*/ 0 w 10"/>
                <a:gd name="T17" fmla="*/ 47 h 47"/>
                <a:gd name="T18" fmla="*/ 0 w 10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1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7"/>
                  </a:lnTo>
                  <a:close/>
                  <a:moveTo>
                    <a:pt x="0" y="12"/>
                  </a:moveTo>
                  <a:lnTo>
                    <a:pt x="10" y="12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xmlns="" id="{5D6BEB04-8B54-4CF8-AD49-D2F5A9F69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360363"/>
              <a:ext cx="52388" cy="58738"/>
            </a:xfrm>
            <a:custGeom>
              <a:avLst/>
              <a:gdLst>
                <a:gd name="T0" fmla="*/ 10 w 14"/>
                <a:gd name="T1" fmla="*/ 6 h 16"/>
                <a:gd name="T2" fmla="*/ 9 w 14"/>
                <a:gd name="T3" fmla="*/ 4 h 16"/>
                <a:gd name="T4" fmla="*/ 7 w 14"/>
                <a:gd name="T5" fmla="*/ 3 h 16"/>
                <a:gd name="T6" fmla="*/ 4 w 14"/>
                <a:gd name="T7" fmla="*/ 5 h 16"/>
                <a:gd name="T8" fmla="*/ 4 w 14"/>
                <a:gd name="T9" fmla="*/ 8 h 16"/>
                <a:gd name="T10" fmla="*/ 4 w 14"/>
                <a:gd name="T11" fmla="*/ 11 h 16"/>
                <a:gd name="T12" fmla="*/ 7 w 14"/>
                <a:gd name="T13" fmla="*/ 12 h 16"/>
                <a:gd name="T14" fmla="*/ 9 w 14"/>
                <a:gd name="T15" fmla="*/ 12 h 16"/>
                <a:gd name="T16" fmla="*/ 10 w 14"/>
                <a:gd name="T17" fmla="*/ 10 h 16"/>
                <a:gd name="T18" fmla="*/ 14 w 14"/>
                <a:gd name="T19" fmla="*/ 10 h 16"/>
                <a:gd name="T20" fmla="*/ 12 w 14"/>
                <a:gd name="T21" fmla="*/ 13 h 16"/>
                <a:gd name="T22" fmla="*/ 7 w 14"/>
                <a:gd name="T23" fmla="*/ 16 h 16"/>
                <a:gd name="T24" fmla="*/ 1 w 14"/>
                <a:gd name="T25" fmla="*/ 14 h 16"/>
                <a:gd name="T26" fmla="*/ 0 w 14"/>
                <a:gd name="T27" fmla="*/ 8 h 16"/>
                <a:gd name="T28" fmla="*/ 2 w 14"/>
                <a:gd name="T29" fmla="*/ 2 h 16"/>
                <a:gd name="T30" fmla="*/ 7 w 14"/>
                <a:gd name="T31" fmla="*/ 0 h 16"/>
                <a:gd name="T32" fmla="*/ 12 w 14"/>
                <a:gd name="T33" fmla="*/ 1 h 16"/>
                <a:gd name="T34" fmla="*/ 14 w 14"/>
                <a:gd name="T35" fmla="*/ 6 h 16"/>
                <a:gd name="T36" fmla="*/ 10 w 14"/>
                <a:gd name="T3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0" y="6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1" y="15"/>
                    <a:pt x="9" y="16"/>
                    <a:pt x="7" y="16"/>
                  </a:cubicBezTo>
                  <a:cubicBezTo>
                    <a:pt x="4" y="16"/>
                    <a:pt x="3" y="15"/>
                    <a:pt x="1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3" y="2"/>
                    <a:pt x="13" y="3"/>
                    <a:pt x="1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xmlns="" id="{E1035C27-C8DC-46E5-B2CA-DEE6CFC5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360363"/>
              <a:ext cx="52388" cy="58738"/>
            </a:xfrm>
            <a:custGeom>
              <a:avLst/>
              <a:gdLst>
                <a:gd name="T0" fmla="*/ 4 w 14"/>
                <a:gd name="T1" fmla="*/ 10 h 16"/>
                <a:gd name="T2" fmla="*/ 5 w 14"/>
                <a:gd name="T3" fmla="*/ 12 h 16"/>
                <a:gd name="T4" fmla="*/ 8 w 14"/>
                <a:gd name="T5" fmla="*/ 13 h 16"/>
                <a:gd name="T6" fmla="*/ 9 w 14"/>
                <a:gd name="T7" fmla="*/ 12 h 16"/>
                <a:gd name="T8" fmla="*/ 10 w 14"/>
                <a:gd name="T9" fmla="*/ 11 h 16"/>
                <a:gd name="T10" fmla="*/ 10 w 14"/>
                <a:gd name="T11" fmla="*/ 10 h 16"/>
                <a:gd name="T12" fmla="*/ 5 w 14"/>
                <a:gd name="T13" fmla="*/ 9 h 16"/>
                <a:gd name="T14" fmla="*/ 2 w 14"/>
                <a:gd name="T15" fmla="*/ 7 h 16"/>
                <a:gd name="T16" fmla="*/ 1 w 14"/>
                <a:gd name="T17" fmla="*/ 5 h 16"/>
                <a:gd name="T18" fmla="*/ 2 w 14"/>
                <a:gd name="T19" fmla="*/ 1 h 16"/>
                <a:gd name="T20" fmla="*/ 7 w 14"/>
                <a:gd name="T21" fmla="*/ 0 h 16"/>
                <a:gd name="T22" fmla="*/ 12 w 14"/>
                <a:gd name="T23" fmla="*/ 1 h 16"/>
                <a:gd name="T24" fmla="*/ 14 w 14"/>
                <a:gd name="T25" fmla="*/ 5 h 16"/>
                <a:gd name="T26" fmla="*/ 10 w 14"/>
                <a:gd name="T27" fmla="*/ 5 h 16"/>
                <a:gd name="T28" fmla="*/ 9 w 14"/>
                <a:gd name="T29" fmla="*/ 3 h 16"/>
                <a:gd name="T30" fmla="*/ 7 w 14"/>
                <a:gd name="T31" fmla="*/ 3 h 16"/>
                <a:gd name="T32" fmla="*/ 5 w 14"/>
                <a:gd name="T33" fmla="*/ 3 h 16"/>
                <a:gd name="T34" fmla="*/ 5 w 14"/>
                <a:gd name="T35" fmla="*/ 4 h 16"/>
                <a:gd name="T36" fmla="*/ 5 w 14"/>
                <a:gd name="T37" fmla="*/ 5 h 16"/>
                <a:gd name="T38" fmla="*/ 9 w 14"/>
                <a:gd name="T39" fmla="*/ 6 h 16"/>
                <a:gd name="T40" fmla="*/ 13 w 14"/>
                <a:gd name="T41" fmla="*/ 8 h 16"/>
                <a:gd name="T42" fmla="*/ 14 w 14"/>
                <a:gd name="T43" fmla="*/ 11 h 16"/>
                <a:gd name="T44" fmla="*/ 12 w 14"/>
                <a:gd name="T45" fmla="*/ 14 h 16"/>
                <a:gd name="T46" fmla="*/ 7 w 14"/>
                <a:gd name="T47" fmla="*/ 16 h 16"/>
                <a:gd name="T48" fmla="*/ 2 w 14"/>
                <a:gd name="T49" fmla="*/ 14 h 16"/>
                <a:gd name="T50" fmla="*/ 0 w 14"/>
                <a:gd name="T51" fmla="*/ 10 h 16"/>
                <a:gd name="T52" fmla="*/ 4 w 14"/>
                <a:gd name="T5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16">
                  <a:moveTo>
                    <a:pt x="4" y="10"/>
                  </a:move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6" y="13"/>
                    <a:pt x="8" y="13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9" y="10"/>
                    <a:pt x="8" y="10"/>
                    <a:pt x="5" y="9"/>
                  </a:cubicBezTo>
                  <a:cubicBezTo>
                    <a:pt x="4" y="9"/>
                    <a:pt x="2" y="8"/>
                    <a:pt x="2" y="7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5"/>
                    <a:pt x="7" y="6"/>
                    <a:pt x="9" y="6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2"/>
                    <a:pt x="14" y="13"/>
                    <a:pt x="12" y="14"/>
                  </a:cubicBezTo>
                  <a:cubicBezTo>
                    <a:pt x="11" y="15"/>
                    <a:pt x="10" y="16"/>
                    <a:pt x="7" y="16"/>
                  </a:cubicBezTo>
                  <a:cubicBezTo>
                    <a:pt x="5" y="16"/>
                    <a:pt x="3" y="15"/>
                    <a:pt x="2" y="14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xmlns="" id="{E1C14DD1-697B-42BB-9683-B0C749216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430213"/>
              <a:ext cx="68263" cy="82550"/>
            </a:xfrm>
            <a:custGeom>
              <a:avLst/>
              <a:gdLst>
                <a:gd name="T0" fmla="*/ 3 w 18"/>
                <a:gd name="T1" fmla="*/ 3 h 22"/>
                <a:gd name="T2" fmla="*/ 9 w 18"/>
                <a:gd name="T3" fmla="*/ 0 h 22"/>
                <a:gd name="T4" fmla="*/ 16 w 18"/>
                <a:gd name="T5" fmla="*/ 4 h 22"/>
                <a:gd name="T6" fmla="*/ 18 w 18"/>
                <a:gd name="T7" fmla="*/ 7 h 22"/>
                <a:gd name="T8" fmla="*/ 14 w 18"/>
                <a:gd name="T9" fmla="*/ 7 h 22"/>
                <a:gd name="T10" fmla="*/ 12 w 18"/>
                <a:gd name="T11" fmla="*/ 5 h 22"/>
                <a:gd name="T12" fmla="*/ 9 w 18"/>
                <a:gd name="T13" fmla="*/ 4 h 22"/>
                <a:gd name="T14" fmla="*/ 5 w 18"/>
                <a:gd name="T15" fmla="*/ 6 h 22"/>
                <a:gd name="T16" fmla="*/ 4 w 18"/>
                <a:gd name="T17" fmla="*/ 11 h 22"/>
                <a:gd name="T18" fmla="*/ 5 w 18"/>
                <a:gd name="T19" fmla="*/ 16 h 22"/>
                <a:gd name="T20" fmla="*/ 9 w 18"/>
                <a:gd name="T21" fmla="*/ 18 h 22"/>
                <a:gd name="T22" fmla="*/ 12 w 18"/>
                <a:gd name="T23" fmla="*/ 17 h 22"/>
                <a:gd name="T24" fmla="*/ 14 w 18"/>
                <a:gd name="T25" fmla="*/ 14 h 22"/>
                <a:gd name="T26" fmla="*/ 18 w 18"/>
                <a:gd name="T27" fmla="*/ 14 h 22"/>
                <a:gd name="T28" fmla="*/ 15 w 18"/>
                <a:gd name="T29" fmla="*/ 20 h 22"/>
                <a:gd name="T30" fmla="*/ 9 w 18"/>
                <a:gd name="T31" fmla="*/ 22 h 22"/>
                <a:gd name="T32" fmla="*/ 2 w 18"/>
                <a:gd name="T33" fmla="*/ 19 h 22"/>
                <a:gd name="T34" fmla="*/ 0 w 18"/>
                <a:gd name="T35" fmla="*/ 11 h 22"/>
                <a:gd name="T36" fmla="*/ 3 w 18"/>
                <a:gd name="T3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2">
                  <a:moveTo>
                    <a:pt x="3" y="3"/>
                  </a:move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4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2" y="5"/>
                  </a:cubicBezTo>
                  <a:cubicBezTo>
                    <a:pt x="12" y="4"/>
                    <a:pt x="11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3"/>
                    <a:pt x="5" y="15"/>
                    <a:pt x="5" y="16"/>
                  </a:cubicBezTo>
                  <a:cubicBezTo>
                    <a:pt x="6" y="17"/>
                    <a:pt x="8" y="18"/>
                    <a:pt x="9" y="18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6"/>
                    <a:pt x="16" y="18"/>
                    <a:pt x="15" y="20"/>
                  </a:cubicBezTo>
                  <a:cubicBezTo>
                    <a:pt x="13" y="21"/>
                    <a:pt x="11" y="22"/>
                    <a:pt x="9" y="22"/>
                  </a:cubicBezTo>
                  <a:cubicBezTo>
                    <a:pt x="6" y="22"/>
                    <a:pt x="4" y="21"/>
                    <a:pt x="2" y="19"/>
                  </a:cubicBezTo>
                  <a:cubicBezTo>
                    <a:pt x="0" y="17"/>
                    <a:pt x="0" y="14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xmlns="" id="{4116C478-AA8B-4C07-B384-3D26DC866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6250" y="454026"/>
              <a:ext cx="60325" cy="58738"/>
            </a:xfrm>
            <a:custGeom>
              <a:avLst/>
              <a:gdLst>
                <a:gd name="T0" fmla="*/ 12 w 16"/>
                <a:gd name="T1" fmla="*/ 0 h 16"/>
                <a:gd name="T2" fmla="*/ 14 w 16"/>
                <a:gd name="T3" fmla="*/ 3 h 16"/>
                <a:gd name="T4" fmla="*/ 15 w 16"/>
                <a:gd name="T5" fmla="*/ 6 h 16"/>
                <a:gd name="T6" fmla="*/ 16 w 16"/>
                <a:gd name="T7" fmla="*/ 9 h 16"/>
                <a:gd name="T8" fmla="*/ 4 w 16"/>
                <a:gd name="T9" fmla="*/ 9 h 16"/>
                <a:gd name="T10" fmla="*/ 6 w 16"/>
                <a:gd name="T11" fmla="*/ 12 h 16"/>
                <a:gd name="T12" fmla="*/ 8 w 16"/>
                <a:gd name="T13" fmla="*/ 12 h 16"/>
                <a:gd name="T14" fmla="*/ 11 w 16"/>
                <a:gd name="T15" fmla="*/ 12 h 16"/>
                <a:gd name="T16" fmla="*/ 11 w 16"/>
                <a:gd name="T17" fmla="*/ 11 h 16"/>
                <a:gd name="T18" fmla="*/ 15 w 16"/>
                <a:gd name="T19" fmla="*/ 11 h 16"/>
                <a:gd name="T20" fmla="*/ 14 w 16"/>
                <a:gd name="T21" fmla="*/ 13 h 16"/>
                <a:gd name="T22" fmla="*/ 8 w 16"/>
                <a:gd name="T23" fmla="*/ 16 h 16"/>
                <a:gd name="T24" fmla="*/ 3 w 16"/>
                <a:gd name="T25" fmla="*/ 14 h 16"/>
                <a:gd name="T26" fmla="*/ 0 w 16"/>
                <a:gd name="T27" fmla="*/ 8 h 16"/>
                <a:gd name="T28" fmla="*/ 3 w 16"/>
                <a:gd name="T29" fmla="*/ 2 h 16"/>
                <a:gd name="T30" fmla="*/ 8 w 16"/>
                <a:gd name="T31" fmla="*/ 0 h 16"/>
                <a:gd name="T32" fmla="*/ 12 w 16"/>
                <a:gd name="T33" fmla="*/ 0 h 16"/>
                <a:gd name="T34" fmla="*/ 6 w 16"/>
                <a:gd name="T35" fmla="*/ 4 h 16"/>
                <a:gd name="T36" fmla="*/ 5 w 16"/>
                <a:gd name="T37" fmla="*/ 6 h 16"/>
                <a:gd name="T38" fmla="*/ 11 w 16"/>
                <a:gd name="T39" fmla="*/ 6 h 16"/>
                <a:gd name="T40" fmla="*/ 10 w 16"/>
                <a:gd name="T41" fmla="*/ 4 h 16"/>
                <a:gd name="T42" fmla="*/ 8 w 16"/>
                <a:gd name="T43" fmla="*/ 3 h 16"/>
                <a:gd name="T44" fmla="*/ 6 w 16"/>
                <a:gd name="T4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13" y="1"/>
                    <a:pt x="14" y="2"/>
                    <a:pt x="14" y="3"/>
                  </a:cubicBezTo>
                  <a:cubicBezTo>
                    <a:pt x="15" y="3"/>
                    <a:pt x="15" y="4"/>
                    <a:pt x="15" y="6"/>
                  </a:cubicBezTo>
                  <a:cubicBezTo>
                    <a:pt x="16" y="6"/>
                    <a:pt x="16" y="7"/>
                    <a:pt x="1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4" y="13"/>
                  </a:cubicBezTo>
                  <a:cubicBezTo>
                    <a:pt x="13" y="15"/>
                    <a:pt x="11" y="16"/>
                    <a:pt x="8" y="16"/>
                  </a:cubicBezTo>
                  <a:cubicBezTo>
                    <a:pt x="6" y="16"/>
                    <a:pt x="4" y="15"/>
                    <a:pt x="3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9" y="0"/>
                    <a:pt x="11" y="0"/>
                    <a:pt x="12" y="0"/>
                  </a:cubicBezTo>
                  <a:moveTo>
                    <a:pt x="6" y="4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xmlns="" id="{3C1FFD0C-31B7-48CA-8B83-797509FD1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454026"/>
              <a:ext cx="53975" cy="55563"/>
            </a:xfrm>
            <a:custGeom>
              <a:avLst/>
              <a:gdLst>
                <a:gd name="T0" fmla="*/ 13 w 14"/>
                <a:gd name="T1" fmla="*/ 1 h 15"/>
                <a:gd name="T2" fmla="*/ 14 w 14"/>
                <a:gd name="T3" fmla="*/ 5 h 15"/>
                <a:gd name="T4" fmla="*/ 14 w 14"/>
                <a:gd name="T5" fmla="*/ 15 h 15"/>
                <a:gd name="T6" fmla="*/ 10 w 14"/>
                <a:gd name="T7" fmla="*/ 15 h 15"/>
                <a:gd name="T8" fmla="*/ 10 w 14"/>
                <a:gd name="T9" fmla="*/ 6 h 15"/>
                <a:gd name="T10" fmla="*/ 10 w 14"/>
                <a:gd name="T11" fmla="*/ 4 h 15"/>
                <a:gd name="T12" fmla="*/ 8 w 14"/>
                <a:gd name="T13" fmla="*/ 3 h 15"/>
                <a:gd name="T14" fmla="*/ 5 w 14"/>
                <a:gd name="T15" fmla="*/ 5 h 15"/>
                <a:gd name="T16" fmla="*/ 4 w 14"/>
                <a:gd name="T17" fmla="*/ 7 h 15"/>
                <a:gd name="T18" fmla="*/ 4 w 14"/>
                <a:gd name="T19" fmla="*/ 15 h 15"/>
                <a:gd name="T20" fmla="*/ 0 w 14"/>
                <a:gd name="T21" fmla="*/ 15 h 15"/>
                <a:gd name="T22" fmla="*/ 0 w 14"/>
                <a:gd name="T23" fmla="*/ 0 h 15"/>
                <a:gd name="T24" fmla="*/ 4 w 14"/>
                <a:gd name="T25" fmla="*/ 0 h 15"/>
                <a:gd name="T26" fmla="*/ 4 w 14"/>
                <a:gd name="T27" fmla="*/ 2 h 15"/>
                <a:gd name="T28" fmla="*/ 6 w 14"/>
                <a:gd name="T29" fmla="*/ 1 h 15"/>
                <a:gd name="T30" fmla="*/ 9 w 14"/>
                <a:gd name="T31" fmla="*/ 0 h 15"/>
                <a:gd name="T32" fmla="*/ 13 w 14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1"/>
                  </a:moveTo>
                  <a:cubicBezTo>
                    <a:pt x="14" y="2"/>
                    <a:pt x="14" y="3"/>
                    <a:pt x="14" y="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2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xmlns="" id="{FE0CF94F-C65F-48DE-A95E-9F542795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5" y="438151"/>
              <a:ext cx="34925" cy="71438"/>
            </a:xfrm>
            <a:custGeom>
              <a:avLst/>
              <a:gdLst>
                <a:gd name="T0" fmla="*/ 0 w 9"/>
                <a:gd name="T1" fmla="*/ 7 h 19"/>
                <a:gd name="T2" fmla="*/ 0 w 9"/>
                <a:gd name="T3" fmla="*/ 4 h 19"/>
                <a:gd name="T4" fmla="*/ 2 w 9"/>
                <a:gd name="T5" fmla="*/ 4 h 19"/>
                <a:gd name="T6" fmla="*/ 2 w 9"/>
                <a:gd name="T7" fmla="*/ 0 h 19"/>
                <a:gd name="T8" fmla="*/ 6 w 9"/>
                <a:gd name="T9" fmla="*/ 0 h 19"/>
                <a:gd name="T10" fmla="*/ 6 w 9"/>
                <a:gd name="T11" fmla="*/ 4 h 19"/>
                <a:gd name="T12" fmla="*/ 9 w 9"/>
                <a:gd name="T13" fmla="*/ 4 h 19"/>
                <a:gd name="T14" fmla="*/ 9 w 9"/>
                <a:gd name="T15" fmla="*/ 7 h 19"/>
                <a:gd name="T16" fmla="*/ 6 w 9"/>
                <a:gd name="T17" fmla="*/ 7 h 19"/>
                <a:gd name="T18" fmla="*/ 6 w 9"/>
                <a:gd name="T19" fmla="*/ 15 h 19"/>
                <a:gd name="T20" fmla="*/ 6 w 9"/>
                <a:gd name="T21" fmla="*/ 16 h 19"/>
                <a:gd name="T22" fmla="*/ 8 w 9"/>
                <a:gd name="T23" fmla="*/ 16 h 19"/>
                <a:gd name="T24" fmla="*/ 8 w 9"/>
                <a:gd name="T25" fmla="*/ 16 h 19"/>
                <a:gd name="T26" fmla="*/ 9 w 9"/>
                <a:gd name="T27" fmla="*/ 16 h 19"/>
                <a:gd name="T28" fmla="*/ 9 w 9"/>
                <a:gd name="T29" fmla="*/ 19 h 19"/>
                <a:gd name="T30" fmla="*/ 7 w 9"/>
                <a:gd name="T31" fmla="*/ 19 h 19"/>
                <a:gd name="T32" fmla="*/ 3 w 9"/>
                <a:gd name="T33" fmla="*/ 18 h 19"/>
                <a:gd name="T34" fmla="*/ 2 w 9"/>
                <a:gd name="T35" fmla="*/ 16 h 19"/>
                <a:gd name="T36" fmla="*/ 2 w 9"/>
                <a:gd name="T37" fmla="*/ 7 h 19"/>
                <a:gd name="T38" fmla="*/ 0 w 9"/>
                <a:gd name="T3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9">
                  <a:moveTo>
                    <a:pt x="0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xmlns="" id="{A583500B-F7AB-47F5-87CB-DAAD76CDA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454026"/>
              <a:ext cx="33338" cy="55563"/>
            </a:xfrm>
            <a:custGeom>
              <a:avLst/>
              <a:gdLst>
                <a:gd name="T0" fmla="*/ 8 w 9"/>
                <a:gd name="T1" fmla="*/ 0 h 15"/>
                <a:gd name="T2" fmla="*/ 9 w 9"/>
                <a:gd name="T3" fmla="*/ 0 h 15"/>
                <a:gd name="T4" fmla="*/ 9 w 9"/>
                <a:gd name="T5" fmla="*/ 4 h 15"/>
                <a:gd name="T6" fmla="*/ 8 w 9"/>
                <a:gd name="T7" fmla="*/ 4 h 15"/>
                <a:gd name="T8" fmla="*/ 8 w 9"/>
                <a:gd name="T9" fmla="*/ 4 h 15"/>
                <a:gd name="T10" fmla="*/ 4 w 9"/>
                <a:gd name="T11" fmla="*/ 5 h 15"/>
                <a:gd name="T12" fmla="*/ 4 w 9"/>
                <a:gd name="T13" fmla="*/ 8 h 15"/>
                <a:gd name="T14" fmla="*/ 4 w 9"/>
                <a:gd name="T15" fmla="*/ 15 h 15"/>
                <a:gd name="T16" fmla="*/ 0 w 9"/>
                <a:gd name="T17" fmla="*/ 15 h 15"/>
                <a:gd name="T18" fmla="*/ 0 w 9"/>
                <a:gd name="T19" fmla="*/ 0 h 15"/>
                <a:gd name="T20" fmla="*/ 4 w 9"/>
                <a:gd name="T21" fmla="*/ 0 h 15"/>
                <a:gd name="T22" fmla="*/ 4 w 9"/>
                <a:gd name="T23" fmla="*/ 3 h 15"/>
                <a:gd name="T24" fmla="*/ 5 w 9"/>
                <a:gd name="T25" fmla="*/ 1 h 15"/>
                <a:gd name="T26" fmla="*/ 8 w 9"/>
                <a:gd name="T27" fmla="*/ 0 h 15"/>
                <a:gd name="T28" fmla="*/ 8 w 9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8" y="0"/>
                  </a:moveTo>
                  <a:cubicBezTo>
                    <a:pt x="8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xmlns="" id="{B83BFFE7-CDC1-44A6-9B78-3374EA432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9450" y="454026"/>
              <a:ext cx="55563" cy="58738"/>
            </a:xfrm>
            <a:custGeom>
              <a:avLst/>
              <a:gdLst>
                <a:gd name="T0" fmla="*/ 11 w 15"/>
                <a:gd name="T1" fmla="*/ 0 h 16"/>
                <a:gd name="T2" fmla="*/ 13 w 15"/>
                <a:gd name="T3" fmla="*/ 3 h 16"/>
                <a:gd name="T4" fmla="*/ 15 w 15"/>
                <a:gd name="T5" fmla="*/ 6 h 16"/>
                <a:gd name="T6" fmla="*/ 15 w 15"/>
                <a:gd name="T7" fmla="*/ 9 h 16"/>
                <a:gd name="T8" fmla="*/ 4 w 15"/>
                <a:gd name="T9" fmla="*/ 9 h 16"/>
                <a:gd name="T10" fmla="*/ 5 w 15"/>
                <a:gd name="T11" fmla="*/ 12 h 16"/>
                <a:gd name="T12" fmla="*/ 7 w 15"/>
                <a:gd name="T13" fmla="*/ 12 h 16"/>
                <a:gd name="T14" fmla="*/ 10 w 15"/>
                <a:gd name="T15" fmla="*/ 12 h 16"/>
                <a:gd name="T16" fmla="*/ 10 w 15"/>
                <a:gd name="T17" fmla="*/ 11 h 16"/>
                <a:gd name="T18" fmla="*/ 15 w 15"/>
                <a:gd name="T19" fmla="*/ 11 h 16"/>
                <a:gd name="T20" fmla="*/ 13 w 15"/>
                <a:gd name="T21" fmla="*/ 13 h 16"/>
                <a:gd name="T22" fmla="*/ 7 w 15"/>
                <a:gd name="T23" fmla="*/ 16 h 16"/>
                <a:gd name="T24" fmla="*/ 2 w 15"/>
                <a:gd name="T25" fmla="*/ 14 h 16"/>
                <a:gd name="T26" fmla="*/ 0 w 15"/>
                <a:gd name="T27" fmla="*/ 8 h 16"/>
                <a:gd name="T28" fmla="*/ 2 w 15"/>
                <a:gd name="T29" fmla="*/ 2 h 16"/>
                <a:gd name="T30" fmla="*/ 7 w 15"/>
                <a:gd name="T31" fmla="*/ 0 h 16"/>
                <a:gd name="T32" fmla="*/ 11 w 15"/>
                <a:gd name="T33" fmla="*/ 0 h 16"/>
                <a:gd name="T34" fmla="*/ 5 w 15"/>
                <a:gd name="T35" fmla="*/ 4 h 16"/>
                <a:gd name="T36" fmla="*/ 4 w 15"/>
                <a:gd name="T37" fmla="*/ 6 h 16"/>
                <a:gd name="T38" fmla="*/ 11 w 15"/>
                <a:gd name="T39" fmla="*/ 6 h 16"/>
                <a:gd name="T40" fmla="*/ 10 w 15"/>
                <a:gd name="T41" fmla="*/ 4 h 16"/>
                <a:gd name="T42" fmla="*/ 7 w 15"/>
                <a:gd name="T43" fmla="*/ 3 h 16"/>
                <a:gd name="T44" fmla="*/ 5 w 15"/>
                <a:gd name="T4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2" y="1"/>
                    <a:pt x="13" y="2"/>
                    <a:pt x="13" y="3"/>
                  </a:cubicBezTo>
                  <a:cubicBezTo>
                    <a:pt x="14" y="3"/>
                    <a:pt x="14" y="4"/>
                    <a:pt x="15" y="6"/>
                  </a:cubicBezTo>
                  <a:cubicBezTo>
                    <a:pt x="15" y="6"/>
                    <a:pt x="15" y="7"/>
                    <a:pt x="1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2" y="15"/>
                    <a:pt x="10" y="16"/>
                    <a:pt x="7" y="16"/>
                  </a:cubicBezTo>
                  <a:cubicBezTo>
                    <a:pt x="5" y="16"/>
                    <a:pt x="3" y="15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moveTo>
                    <a:pt x="5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0622861F-494B-4B50-BA7E-5A94F6698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42" y="42766"/>
            <a:ext cx="1461758" cy="52406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3BB66426-1A33-401C-9A12-1F73B37EA72C}"/>
              </a:ext>
            </a:extLst>
          </p:cNvPr>
          <p:cNvGrpSpPr/>
          <p:nvPr userDrawn="1"/>
        </p:nvGrpSpPr>
        <p:grpSpPr>
          <a:xfrm>
            <a:off x="2726878" y="638338"/>
            <a:ext cx="10074722" cy="9144"/>
            <a:chOff x="0" y="6649817"/>
            <a:chExt cx="12190413" cy="20818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1361B4FF-821C-4074-ACE8-2348CE9AD9A7}"/>
                </a:ext>
              </a:extLst>
            </p:cNvPr>
            <p:cNvSpPr/>
            <p:nvPr/>
          </p:nvSpPr>
          <p:spPr>
            <a:xfrm>
              <a:off x="0" y="6649817"/>
              <a:ext cx="12190413" cy="208183"/>
            </a:xfrm>
            <a:prstGeom prst="rect">
              <a:avLst/>
            </a:prstGeom>
            <a:solidFill>
              <a:srgbClr val="36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xmlns="" id="{AA886CAE-219A-41E0-84AB-25E6246EABF4}"/>
                </a:ext>
              </a:extLst>
            </p:cNvPr>
            <p:cNvSpPr/>
            <p:nvPr/>
          </p:nvSpPr>
          <p:spPr>
            <a:xfrm>
              <a:off x="1294606" y="6649817"/>
              <a:ext cx="8915400" cy="208183"/>
            </a:xfrm>
            <a:custGeom>
              <a:avLst/>
              <a:gdLst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7150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601" h="609600">
                  <a:moveTo>
                    <a:pt x="0" y="0"/>
                  </a:moveTo>
                  <a:lnTo>
                    <a:pt x="5715001" y="0"/>
                  </a:lnTo>
                  <a:lnTo>
                    <a:pt x="5943601" y="609600"/>
                  </a:lnTo>
                  <a:lnTo>
                    <a:pt x="28575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A03C110-9E69-4610-A943-3CC075171A7F}"/>
              </a:ext>
            </a:extLst>
          </p:cNvPr>
          <p:cNvGrpSpPr/>
          <p:nvPr userDrawn="1"/>
        </p:nvGrpSpPr>
        <p:grpSpPr>
          <a:xfrm>
            <a:off x="795" y="6775513"/>
            <a:ext cx="12190413" cy="82488"/>
            <a:chOff x="0" y="6649817"/>
            <a:chExt cx="12190413" cy="20818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5F8406B7-E024-4699-90DC-5E33F6369F0C}"/>
                </a:ext>
              </a:extLst>
            </p:cNvPr>
            <p:cNvSpPr/>
            <p:nvPr/>
          </p:nvSpPr>
          <p:spPr>
            <a:xfrm>
              <a:off x="0" y="6649817"/>
              <a:ext cx="12190413" cy="208183"/>
            </a:xfrm>
            <a:prstGeom prst="rect">
              <a:avLst/>
            </a:prstGeom>
            <a:solidFill>
              <a:srgbClr val="36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5">
              <a:extLst>
                <a:ext uri="{FF2B5EF4-FFF2-40B4-BE49-F238E27FC236}">
                  <a16:creationId xmlns:a16="http://schemas.microsoft.com/office/drawing/2014/main" xmlns="" id="{3C18EF28-B8F4-44CC-AEB9-F16BF5B8F4CD}"/>
                </a:ext>
              </a:extLst>
            </p:cNvPr>
            <p:cNvSpPr/>
            <p:nvPr/>
          </p:nvSpPr>
          <p:spPr>
            <a:xfrm>
              <a:off x="1294606" y="6649817"/>
              <a:ext cx="8915400" cy="208183"/>
            </a:xfrm>
            <a:custGeom>
              <a:avLst/>
              <a:gdLst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7150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601" h="609600">
                  <a:moveTo>
                    <a:pt x="0" y="0"/>
                  </a:moveTo>
                  <a:lnTo>
                    <a:pt x="5715001" y="0"/>
                  </a:lnTo>
                  <a:lnTo>
                    <a:pt x="5943601" y="609600"/>
                  </a:lnTo>
                  <a:lnTo>
                    <a:pt x="28575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14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00D952-05D0-4865-B941-BF9BADE1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8E731B-ECE5-45EE-8E60-74E9B236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93919C-83FB-4E29-A339-2FB1294C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E211AB8-6A1A-4E8E-8BB8-9B5AC14A98C3}"/>
              </a:ext>
            </a:extLst>
          </p:cNvPr>
          <p:cNvSpPr txBox="1">
            <a:spLocks/>
          </p:cNvSpPr>
          <p:nvPr userDrawn="1"/>
        </p:nvSpPr>
        <p:spPr>
          <a:xfrm>
            <a:off x="609600" y="201600"/>
            <a:ext cx="10972800" cy="4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NSP Prelude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5BF90A-CABE-4EFC-9BA0-93849296040C}"/>
              </a:ext>
            </a:extLst>
          </p:cNvPr>
          <p:cNvSpPr/>
          <p:nvPr userDrawn="1"/>
        </p:nvSpPr>
        <p:spPr>
          <a:xfrm>
            <a:off x="795" y="0"/>
            <a:ext cx="12190413" cy="609600"/>
          </a:xfrm>
          <a:prstGeom prst="rect">
            <a:avLst/>
          </a:prstGeom>
          <a:solidFill>
            <a:srgbClr val="27B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0DD9F8D9-DA32-41FA-B851-E47F8E0AF5C8}"/>
              </a:ext>
            </a:extLst>
          </p:cNvPr>
          <p:cNvSpPr/>
          <p:nvPr userDrawn="1"/>
        </p:nvSpPr>
        <p:spPr>
          <a:xfrm>
            <a:off x="2362201" y="0"/>
            <a:ext cx="7253643" cy="609600"/>
          </a:xfrm>
          <a:custGeom>
            <a:avLst/>
            <a:gdLst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7150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1" h="609600">
                <a:moveTo>
                  <a:pt x="0" y="0"/>
                </a:moveTo>
                <a:lnTo>
                  <a:pt x="5715001" y="0"/>
                </a:lnTo>
                <a:lnTo>
                  <a:pt x="5943601" y="609600"/>
                </a:lnTo>
                <a:lnTo>
                  <a:pt x="28575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94C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3C58ACF-8A1E-4081-B200-7F9016220F87}"/>
              </a:ext>
            </a:extLst>
          </p:cNvPr>
          <p:cNvSpPr/>
          <p:nvPr userDrawn="1"/>
        </p:nvSpPr>
        <p:spPr>
          <a:xfrm>
            <a:off x="2528455" y="0"/>
            <a:ext cx="7253643" cy="609600"/>
          </a:xfrm>
          <a:custGeom>
            <a:avLst/>
            <a:gdLst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9436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  <a:gd name="connsiteX0" fmla="*/ 0 w 5943601"/>
              <a:gd name="connsiteY0" fmla="*/ 0 h 609600"/>
              <a:gd name="connsiteX1" fmla="*/ 5715001 w 5943601"/>
              <a:gd name="connsiteY1" fmla="*/ 0 h 609600"/>
              <a:gd name="connsiteX2" fmla="*/ 5943601 w 5943601"/>
              <a:gd name="connsiteY2" fmla="*/ 609600 h 609600"/>
              <a:gd name="connsiteX3" fmla="*/ 285750 w 5943601"/>
              <a:gd name="connsiteY3" fmla="*/ 609600 h 609600"/>
              <a:gd name="connsiteX4" fmla="*/ 0 w 5943601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1" h="609600">
                <a:moveTo>
                  <a:pt x="0" y="0"/>
                </a:moveTo>
                <a:lnTo>
                  <a:pt x="5715001" y="0"/>
                </a:lnTo>
                <a:lnTo>
                  <a:pt x="5943601" y="609600"/>
                </a:lnTo>
                <a:lnTo>
                  <a:pt x="28575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94C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25E7364-01FE-4148-984B-EB7B69DCD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42" y="42766"/>
            <a:ext cx="1461758" cy="524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C41B46A-FE43-476D-A9CC-F32E3AA2E549}"/>
              </a:ext>
            </a:extLst>
          </p:cNvPr>
          <p:cNvGrpSpPr/>
          <p:nvPr userDrawn="1"/>
        </p:nvGrpSpPr>
        <p:grpSpPr>
          <a:xfrm>
            <a:off x="2726878" y="638338"/>
            <a:ext cx="10074722" cy="9144"/>
            <a:chOff x="0" y="6649817"/>
            <a:chExt cx="12190413" cy="20818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DADCA1AC-68F3-4AF9-B33E-2949290E8B89}"/>
                </a:ext>
              </a:extLst>
            </p:cNvPr>
            <p:cNvSpPr/>
            <p:nvPr/>
          </p:nvSpPr>
          <p:spPr>
            <a:xfrm>
              <a:off x="0" y="6649817"/>
              <a:ext cx="12190413" cy="208183"/>
            </a:xfrm>
            <a:prstGeom prst="rect">
              <a:avLst/>
            </a:prstGeom>
            <a:solidFill>
              <a:srgbClr val="36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xmlns="" id="{D9BC567A-5A3C-4E45-8337-81CB4DB82608}"/>
                </a:ext>
              </a:extLst>
            </p:cNvPr>
            <p:cNvSpPr/>
            <p:nvPr/>
          </p:nvSpPr>
          <p:spPr>
            <a:xfrm>
              <a:off x="1294606" y="6649817"/>
              <a:ext cx="8915400" cy="208183"/>
            </a:xfrm>
            <a:custGeom>
              <a:avLst/>
              <a:gdLst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7150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601" h="609600">
                  <a:moveTo>
                    <a:pt x="0" y="0"/>
                  </a:moveTo>
                  <a:lnTo>
                    <a:pt x="5715001" y="0"/>
                  </a:lnTo>
                  <a:lnTo>
                    <a:pt x="5943601" y="609600"/>
                  </a:lnTo>
                  <a:lnTo>
                    <a:pt x="28575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7A065C1-85C1-48AD-9DE8-712B028ADCFA}"/>
              </a:ext>
            </a:extLst>
          </p:cNvPr>
          <p:cNvGrpSpPr/>
          <p:nvPr userDrawn="1"/>
        </p:nvGrpSpPr>
        <p:grpSpPr>
          <a:xfrm>
            <a:off x="795" y="6775513"/>
            <a:ext cx="12190413" cy="82488"/>
            <a:chOff x="0" y="6649817"/>
            <a:chExt cx="12190413" cy="20818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0113C370-75B8-4AB9-8155-60AD2D7CD292}"/>
                </a:ext>
              </a:extLst>
            </p:cNvPr>
            <p:cNvSpPr/>
            <p:nvPr/>
          </p:nvSpPr>
          <p:spPr>
            <a:xfrm>
              <a:off x="0" y="6649817"/>
              <a:ext cx="12190413" cy="208183"/>
            </a:xfrm>
            <a:prstGeom prst="rect">
              <a:avLst/>
            </a:prstGeom>
            <a:solidFill>
              <a:srgbClr val="36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xmlns="" id="{2EEC841B-273E-4036-A621-87CD29D55B73}"/>
                </a:ext>
              </a:extLst>
            </p:cNvPr>
            <p:cNvSpPr/>
            <p:nvPr/>
          </p:nvSpPr>
          <p:spPr>
            <a:xfrm>
              <a:off x="1294606" y="6649817"/>
              <a:ext cx="8915400" cy="208183"/>
            </a:xfrm>
            <a:custGeom>
              <a:avLst/>
              <a:gdLst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9436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  <a:gd name="connsiteX0" fmla="*/ 0 w 5943601"/>
                <a:gd name="connsiteY0" fmla="*/ 0 h 609600"/>
                <a:gd name="connsiteX1" fmla="*/ 5715001 w 5943601"/>
                <a:gd name="connsiteY1" fmla="*/ 0 h 609600"/>
                <a:gd name="connsiteX2" fmla="*/ 5943601 w 5943601"/>
                <a:gd name="connsiteY2" fmla="*/ 609600 h 609600"/>
                <a:gd name="connsiteX3" fmla="*/ 285750 w 5943601"/>
                <a:gd name="connsiteY3" fmla="*/ 609600 h 609600"/>
                <a:gd name="connsiteX4" fmla="*/ 0 w 5943601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601" h="609600">
                  <a:moveTo>
                    <a:pt x="0" y="0"/>
                  </a:moveTo>
                  <a:lnTo>
                    <a:pt x="5715001" y="0"/>
                  </a:lnTo>
                  <a:lnTo>
                    <a:pt x="5943601" y="609600"/>
                  </a:lnTo>
                  <a:lnTo>
                    <a:pt x="28575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xmlns="" id="{62052676-967D-4C19-9049-A29F23321E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" y="74098"/>
            <a:ext cx="2336224" cy="4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E66BD-086E-44E2-A331-38012BB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B2564D-4435-4234-99BF-5B430A62C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14D5A1-A627-4C21-88B5-CE88BA4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943971-ACA9-4260-A0B3-CC95E844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4628D-4464-4692-93EA-84866C19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18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A577C-F6DF-468B-866E-5AE9F3D9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71BFA5-1147-4174-A94F-2FC08D7D2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187E31-556C-4370-B210-71B7BDF8F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0ADB28-3E6C-442A-8469-93A514DF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EEB52A-331B-4454-BA6C-29E454E3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EDB15A-5383-4B69-ABFF-E6DBA7B2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64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33D91-A86E-4321-AD0D-F6D8950D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776EA4-121D-43AA-8D5C-233FE99A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1A4419-7915-406D-9F75-E7CCBA1AB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2CEBE0-A1AB-4204-8AFA-AFCF25D18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00652B-C435-46CF-9921-A2B352E64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F6341B-B5EC-4FB2-ACB9-F02557D4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D03CB7-225C-4C65-86C4-D7D3BF2C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B8EB1F-FFB2-4609-9F5C-5E664BB3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71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5864C-6AD3-419F-9B5A-210B319D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862CE8-C840-49CF-A664-043577B0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1C987D-A08E-432D-9B1F-6C92750B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20853B-9CDC-4CCF-AB98-CCFBC71B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26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CA1C8-C38A-4E05-8D98-636C025D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14446F-BDFB-4CD3-BEFF-238044CA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9829CD-2A50-4ECD-9295-D832E88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5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CB7F0-A7CA-4F68-98CC-F2948C5E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C66CF-5014-4E62-BF7E-CF5AABA2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426451-E3E0-4384-BB30-954A45DF7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0E964A-E538-4EE2-8A22-F86D0C51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4AF03D-D6F0-4AA1-9FF3-E0461DDC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A31DA3-4F0F-4710-8A3F-58F68EB0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18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3AC0E-101C-44E0-8AB4-CB3EA78C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FA47A7-8CB6-4249-ADFE-E815F9D62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8AFAA0-9C7F-46DC-B594-03762C209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8C3AA9-1A30-4605-A704-D3AA5D64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1EC6B-F367-48BF-A121-E471DF41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0C41EA-BC4F-4CAC-BE9D-8F4D781B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83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BDE4C2-D7AB-4E2E-8922-DC5BF8AB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16494-7C55-4F04-BA6D-801CD2D83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8C141-5FE6-49D7-BE91-8757CC09A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605C-A353-4117-AB71-00F6EDF39EC2}" type="datetimeFigureOut">
              <a:rPr lang="en-IN" smtClean="0"/>
              <a:pPr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3196B8-69C9-494C-A723-D6F2064C2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FB403-951D-41D4-B17D-0E0832ADA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B4E2-E477-409F-AB79-AD5DE3E317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5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59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698499"/>
            <a:ext cx="11633200" cy="580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723900"/>
            <a:ext cx="115189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11557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36600"/>
            <a:ext cx="113411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19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9300"/>
            <a:ext cx="108839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787400"/>
            <a:ext cx="10871199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711200"/>
            <a:ext cx="11379200" cy="57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60399"/>
            <a:ext cx="11391900" cy="585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36601"/>
            <a:ext cx="11671299" cy="56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749300"/>
            <a:ext cx="116586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36601"/>
            <a:ext cx="11226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36600"/>
            <a:ext cx="114808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Devinder Yadav</dc:creator>
  <cp:lastModifiedBy>lenovo</cp:lastModifiedBy>
  <cp:revision>181</cp:revision>
  <cp:lastPrinted>2024-05-29T04:50:29Z</cp:lastPrinted>
  <dcterms:created xsi:type="dcterms:W3CDTF">2021-09-28T11:29:07Z</dcterms:created>
  <dcterms:modified xsi:type="dcterms:W3CDTF">2024-09-09T11:23:06Z</dcterms:modified>
</cp:coreProperties>
</file>